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619" autoAdjust="0"/>
  </p:normalViewPr>
  <p:slideViewPr>
    <p:cSldViewPr>
      <p:cViewPr varScale="1">
        <p:scale>
          <a:sx n="57" d="100"/>
          <a:sy n="57" d="100"/>
        </p:scale>
        <p:origin x="-153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BB6E89-5DFF-4BA7-8AF4-8896A535AEBE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 phldr="1"/>
      <dgm:spPr/>
    </dgm:pt>
    <dgm:pt modelId="{E6E3B5C0-7993-4D86-BA20-E822242EA1D2}">
      <dgm:prSet phldrT="[Текст]" custT="1"/>
      <dgm:spPr/>
      <dgm:t>
        <a:bodyPr/>
        <a:lstStyle/>
        <a:p>
          <a:r>
            <a:rPr lang="ru-RU" sz="1800" b="1" dirty="0" smtClean="0"/>
            <a:t>Исследовательская проблема</a:t>
          </a:r>
          <a:r>
            <a:rPr lang="ru-RU" sz="1600" b="0" dirty="0" smtClean="0"/>
            <a:t> – «белое пятно на карте науки»</a:t>
          </a:r>
          <a:endParaRPr lang="ru-RU" sz="1800" b="1" dirty="0"/>
        </a:p>
      </dgm:t>
    </dgm:pt>
    <dgm:pt modelId="{73245A2B-7C58-474D-9985-99FC790C5A18}" type="parTrans" cxnId="{286CFA76-E023-4C5F-8262-B7DB90DB7600}">
      <dgm:prSet/>
      <dgm:spPr/>
      <dgm:t>
        <a:bodyPr/>
        <a:lstStyle/>
        <a:p>
          <a:endParaRPr lang="ru-RU"/>
        </a:p>
      </dgm:t>
    </dgm:pt>
    <dgm:pt modelId="{4ECE99E4-3D08-42FD-868B-DBE51BEA3CC2}" type="sibTrans" cxnId="{286CFA76-E023-4C5F-8262-B7DB90DB7600}">
      <dgm:prSet/>
      <dgm:spPr/>
      <dgm:t>
        <a:bodyPr/>
        <a:lstStyle/>
        <a:p>
          <a:endParaRPr lang="ru-RU"/>
        </a:p>
      </dgm:t>
    </dgm:pt>
    <dgm:pt modelId="{87AFB54A-DD53-4E07-BCF8-C5EADF3AF6EF}">
      <dgm:prSet phldrT="[Текст]" custT="1"/>
      <dgm:spPr/>
      <dgm:t>
        <a:bodyPr/>
        <a:lstStyle/>
        <a:p>
          <a:r>
            <a:rPr lang="ru-RU" sz="1800" b="1" dirty="0" smtClean="0"/>
            <a:t>Практическая педагогическая проблема</a:t>
          </a:r>
          <a:r>
            <a:rPr lang="ru-RU" sz="1800" b="0" dirty="0" smtClean="0"/>
            <a:t> – </a:t>
          </a:r>
          <a:r>
            <a:rPr lang="ru-RU" sz="1600" b="0" dirty="0" smtClean="0"/>
            <a:t>а) проблема в развитии ребёнка; б) проблема </a:t>
          </a:r>
          <a:br>
            <a:rPr lang="ru-RU" sz="1600" b="0" dirty="0" smtClean="0"/>
          </a:br>
          <a:r>
            <a:rPr lang="ru-RU" sz="1600" b="0" dirty="0" smtClean="0"/>
            <a:t>в деятельности педагога</a:t>
          </a:r>
          <a:endParaRPr lang="ru-RU" sz="1600" b="1" dirty="0"/>
        </a:p>
      </dgm:t>
    </dgm:pt>
    <dgm:pt modelId="{C0B7E1A9-352C-4F0F-B087-4B4EF500CFC4}" type="parTrans" cxnId="{F0D6D248-3E47-4229-80FA-82B65C4BB37D}">
      <dgm:prSet/>
      <dgm:spPr/>
      <dgm:t>
        <a:bodyPr/>
        <a:lstStyle/>
        <a:p>
          <a:endParaRPr lang="ru-RU"/>
        </a:p>
      </dgm:t>
    </dgm:pt>
    <dgm:pt modelId="{11E643B1-1222-49A2-886D-7791BD80E9B9}" type="sibTrans" cxnId="{F0D6D248-3E47-4229-80FA-82B65C4BB37D}">
      <dgm:prSet/>
      <dgm:spPr/>
      <dgm:t>
        <a:bodyPr/>
        <a:lstStyle/>
        <a:p>
          <a:endParaRPr lang="ru-RU"/>
        </a:p>
      </dgm:t>
    </dgm:pt>
    <dgm:pt modelId="{99D73D09-96C2-4A13-9CD8-A0945EC1E58B}">
      <dgm:prSet phldrT="[Текст]" custT="1"/>
      <dgm:spPr/>
      <dgm:t>
        <a:bodyPr/>
        <a:lstStyle/>
        <a:p>
          <a:r>
            <a:rPr lang="ru-RU" sz="1800" b="1" dirty="0" smtClean="0"/>
            <a:t>Социальная проблема </a:t>
          </a:r>
          <a:r>
            <a:rPr lang="ru-RU" sz="1800" b="0" dirty="0" smtClean="0"/>
            <a:t>– </a:t>
          </a:r>
          <a:r>
            <a:rPr lang="ru-RU" sz="1600" b="0" dirty="0" smtClean="0"/>
            <a:t>какая-либо важная проблема общественной жизни</a:t>
          </a:r>
          <a:endParaRPr lang="ru-RU" sz="1600" b="1" dirty="0"/>
        </a:p>
      </dgm:t>
    </dgm:pt>
    <dgm:pt modelId="{0D974473-86C5-4FA8-8B64-959E7930EB20}" type="parTrans" cxnId="{1425ECD5-6317-4426-82C2-9709BF90F008}">
      <dgm:prSet/>
      <dgm:spPr/>
      <dgm:t>
        <a:bodyPr/>
        <a:lstStyle/>
        <a:p>
          <a:endParaRPr lang="ru-RU"/>
        </a:p>
      </dgm:t>
    </dgm:pt>
    <dgm:pt modelId="{B1163F1B-45CF-47EC-ABB1-6C4DD954E9C7}" type="sibTrans" cxnId="{1425ECD5-6317-4426-82C2-9709BF90F008}">
      <dgm:prSet/>
      <dgm:spPr/>
      <dgm:t>
        <a:bodyPr/>
        <a:lstStyle/>
        <a:p>
          <a:endParaRPr lang="ru-RU"/>
        </a:p>
      </dgm:t>
    </dgm:pt>
    <dgm:pt modelId="{60336E6F-E88E-4DC0-83DD-A5C009202641}" type="pres">
      <dgm:prSet presAssocID="{AABB6E89-5DFF-4BA7-8AF4-8896A535AEBE}" presName="composite" presStyleCnt="0">
        <dgm:presLayoutVars>
          <dgm:chMax val="5"/>
          <dgm:dir/>
          <dgm:resizeHandles val="exact"/>
        </dgm:presLayoutVars>
      </dgm:prSet>
      <dgm:spPr/>
    </dgm:pt>
    <dgm:pt modelId="{70B70F6C-7C3E-4730-99CA-C881B9AEECDC}" type="pres">
      <dgm:prSet presAssocID="{E6E3B5C0-7993-4D86-BA20-E822242EA1D2}" presName="circle1" presStyleLbl="lnNode1" presStyleIdx="0" presStyleCnt="3"/>
      <dgm:spPr>
        <a:solidFill>
          <a:schemeClr val="accent3">
            <a:lumMod val="75000"/>
          </a:schemeClr>
        </a:solidFill>
      </dgm:spPr>
    </dgm:pt>
    <dgm:pt modelId="{334F5A7F-9317-4D61-8EFD-F12F9D54480F}" type="pres">
      <dgm:prSet presAssocID="{E6E3B5C0-7993-4D86-BA20-E822242EA1D2}" presName="text1" presStyleLbl="revTx" presStyleIdx="0" presStyleCnt="3" custScaleX="168656" custLinFactNeighborX="346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A257C-C334-4578-8057-E2B7330038F1}" type="pres">
      <dgm:prSet presAssocID="{E6E3B5C0-7993-4D86-BA20-E822242EA1D2}" presName="line1" presStyleLbl="callout" presStyleIdx="0" presStyleCnt="6"/>
      <dgm:spPr/>
    </dgm:pt>
    <dgm:pt modelId="{0C9DA993-7EBB-4471-981B-601B5ED64C15}" type="pres">
      <dgm:prSet presAssocID="{E6E3B5C0-7993-4D86-BA20-E822242EA1D2}" presName="d1" presStyleLbl="callout" presStyleIdx="1" presStyleCnt="6"/>
      <dgm:spPr/>
    </dgm:pt>
    <dgm:pt modelId="{3D8361BC-1F0B-455D-AF49-895BFB1EA420}" type="pres">
      <dgm:prSet presAssocID="{87AFB54A-DD53-4E07-BCF8-C5EADF3AF6EF}" presName="circle2" presStyleLbl="lnNode1" presStyleIdx="1" presStyleCnt="3"/>
      <dgm:spPr/>
    </dgm:pt>
    <dgm:pt modelId="{E004BFE0-E9A0-406F-9A84-C2CBD02F0BF5}" type="pres">
      <dgm:prSet presAssocID="{87AFB54A-DD53-4E07-BCF8-C5EADF3AF6EF}" presName="text2" presStyleLbl="revTx" presStyleIdx="1" presStyleCnt="3" custScaleX="182266" custScaleY="111539" custLinFactNeighborX="40139" custLinFactNeighborY="7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01645-A7F4-4D55-904D-CB1C41C29EFB}" type="pres">
      <dgm:prSet presAssocID="{87AFB54A-DD53-4E07-BCF8-C5EADF3AF6EF}" presName="line2" presStyleLbl="callout" presStyleIdx="2" presStyleCnt="6"/>
      <dgm:spPr/>
    </dgm:pt>
    <dgm:pt modelId="{962FDBF6-35A8-4C2C-BEFE-408F705E5868}" type="pres">
      <dgm:prSet presAssocID="{87AFB54A-DD53-4E07-BCF8-C5EADF3AF6EF}" presName="d2" presStyleLbl="callout" presStyleIdx="3" presStyleCnt="6"/>
      <dgm:spPr/>
    </dgm:pt>
    <dgm:pt modelId="{E1D80393-5340-4A01-848D-693ADE98EB8E}" type="pres">
      <dgm:prSet presAssocID="{99D73D09-96C2-4A13-9CD8-A0945EC1E58B}" presName="circle3" presStyleLbl="lnNode1" presStyleIdx="2" presStyleCnt="3"/>
      <dgm:spPr>
        <a:solidFill>
          <a:schemeClr val="accent2"/>
        </a:solidFill>
      </dgm:spPr>
    </dgm:pt>
    <dgm:pt modelId="{5CD87710-3E23-4C82-A069-A4A59B16E505}" type="pres">
      <dgm:prSet presAssocID="{99D73D09-96C2-4A13-9CD8-A0945EC1E58B}" presName="text3" presStyleLbl="revTx" presStyleIdx="2" presStyleCnt="3" custScaleX="126688" custLinFactNeighborX="17890" custLinFactNeighborY="327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7B9176-3FA5-4D69-8252-223F53D3BDAC}" type="pres">
      <dgm:prSet presAssocID="{99D73D09-96C2-4A13-9CD8-A0945EC1E58B}" presName="line3" presStyleLbl="callout" presStyleIdx="4" presStyleCnt="6"/>
      <dgm:spPr/>
    </dgm:pt>
    <dgm:pt modelId="{B5B54C46-3914-482A-999A-0E1812359B03}" type="pres">
      <dgm:prSet presAssocID="{99D73D09-96C2-4A13-9CD8-A0945EC1E58B}" presName="d3" presStyleLbl="callout" presStyleIdx="5" presStyleCnt="6"/>
      <dgm:spPr/>
    </dgm:pt>
  </dgm:ptLst>
  <dgm:cxnLst>
    <dgm:cxn modelId="{667AD5C3-44F1-4870-9142-25D1242E8312}" type="presOf" srcId="{99D73D09-96C2-4A13-9CD8-A0945EC1E58B}" destId="{5CD87710-3E23-4C82-A069-A4A59B16E505}" srcOrd="0" destOrd="0" presId="urn:microsoft.com/office/officeart/2005/8/layout/target1"/>
    <dgm:cxn modelId="{F0D6D248-3E47-4229-80FA-82B65C4BB37D}" srcId="{AABB6E89-5DFF-4BA7-8AF4-8896A535AEBE}" destId="{87AFB54A-DD53-4E07-BCF8-C5EADF3AF6EF}" srcOrd="1" destOrd="0" parTransId="{C0B7E1A9-352C-4F0F-B087-4B4EF500CFC4}" sibTransId="{11E643B1-1222-49A2-886D-7791BD80E9B9}"/>
    <dgm:cxn modelId="{33DAFBC1-3E7D-4DAA-90EE-BEA2B68EB81E}" type="presOf" srcId="{87AFB54A-DD53-4E07-BCF8-C5EADF3AF6EF}" destId="{E004BFE0-E9A0-406F-9A84-C2CBD02F0BF5}" srcOrd="0" destOrd="0" presId="urn:microsoft.com/office/officeart/2005/8/layout/target1"/>
    <dgm:cxn modelId="{EE0FB906-D340-44A4-9338-EDD1C0365D13}" type="presOf" srcId="{AABB6E89-5DFF-4BA7-8AF4-8896A535AEBE}" destId="{60336E6F-E88E-4DC0-83DD-A5C009202641}" srcOrd="0" destOrd="0" presId="urn:microsoft.com/office/officeart/2005/8/layout/target1"/>
    <dgm:cxn modelId="{1425ECD5-6317-4426-82C2-9709BF90F008}" srcId="{AABB6E89-5DFF-4BA7-8AF4-8896A535AEBE}" destId="{99D73D09-96C2-4A13-9CD8-A0945EC1E58B}" srcOrd="2" destOrd="0" parTransId="{0D974473-86C5-4FA8-8B64-959E7930EB20}" sibTransId="{B1163F1B-45CF-47EC-ABB1-6C4DD954E9C7}"/>
    <dgm:cxn modelId="{286CFA76-E023-4C5F-8262-B7DB90DB7600}" srcId="{AABB6E89-5DFF-4BA7-8AF4-8896A535AEBE}" destId="{E6E3B5C0-7993-4D86-BA20-E822242EA1D2}" srcOrd="0" destOrd="0" parTransId="{73245A2B-7C58-474D-9985-99FC790C5A18}" sibTransId="{4ECE99E4-3D08-42FD-868B-DBE51BEA3CC2}"/>
    <dgm:cxn modelId="{548CCE30-8C85-4EB2-879A-25DD0EECA816}" type="presOf" srcId="{E6E3B5C0-7993-4D86-BA20-E822242EA1D2}" destId="{334F5A7F-9317-4D61-8EFD-F12F9D54480F}" srcOrd="0" destOrd="0" presId="urn:microsoft.com/office/officeart/2005/8/layout/target1"/>
    <dgm:cxn modelId="{BBF1CC52-3DAC-4D18-9995-57CC848120F8}" type="presParOf" srcId="{60336E6F-E88E-4DC0-83DD-A5C009202641}" destId="{70B70F6C-7C3E-4730-99CA-C881B9AEECDC}" srcOrd="0" destOrd="0" presId="urn:microsoft.com/office/officeart/2005/8/layout/target1"/>
    <dgm:cxn modelId="{28D22230-F555-4457-B818-0636C1B0E161}" type="presParOf" srcId="{60336E6F-E88E-4DC0-83DD-A5C009202641}" destId="{334F5A7F-9317-4D61-8EFD-F12F9D54480F}" srcOrd="1" destOrd="0" presId="urn:microsoft.com/office/officeart/2005/8/layout/target1"/>
    <dgm:cxn modelId="{6C8AFDB5-CB34-48D2-AA0A-6A0773A43897}" type="presParOf" srcId="{60336E6F-E88E-4DC0-83DD-A5C009202641}" destId="{926A257C-C334-4578-8057-E2B7330038F1}" srcOrd="2" destOrd="0" presId="urn:microsoft.com/office/officeart/2005/8/layout/target1"/>
    <dgm:cxn modelId="{1CF45875-EEE3-45D8-9960-A7468392F35D}" type="presParOf" srcId="{60336E6F-E88E-4DC0-83DD-A5C009202641}" destId="{0C9DA993-7EBB-4471-981B-601B5ED64C15}" srcOrd="3" destOrd="0" presId="urn:microsoft.com/office/officeart/2005/8/layout/target1"/>
    <dgm:cxn modelId="{14F9454C-6AA1-478E-A407-BE0677132B84}" type="presParOf" srcId="{60336E6F-E88E-4DC0-83DD-A5C009202641}" destId="{3D8361BC-1F0B-455D-AF49-895BFB1EA420}" srcOrd="4" destOrd="0" presId="urn:microsoft.com/office/officeart/2005/8/layout/target1"/>
    <dgm:cxn modelId="{0A8F5EC8-8C50-4580-83FF-052DD6C97769}" type="presParOf" srcId="{60336E6F-E88E-4DC0-83DD-A5C009202641}" destId="{E004BFE0-E9A0-406F-9A84-C2CBD02F0BF5}" srcOrd="5" destOrd="0" presId="urn:microsoft.com/office/officeart/2005/8/layout/target1"/>
    <dgm:cxn modelId="{F1431305-0E92-4E88-9724-3C4602BE8E02}" type="presParOf" srcId="{60336E6F-E88E-4DC0-83DD-A5C009202641}" destId="{30901645-A7F4-4D55-904D-CB1C41C29EFB}" srcOrd="6" destOrd="0" presId="urn:microsoft.com/office/officeart/2005/8/layout/target1"/>
    <dgm:cxn modelId="{0C8FD406-D254-415B-B478-9D5B7A18ECCF}" type="presParOf" srcId="{60336E6F-E88E-4DC0-83DD-A5C009202641}" destId="{962FDBF6-35A8-4C2C-BEFE-408F705E5868}" srcOrd="7" destOrd="0" presId="urn:microsoft.com/office/officeart/2005/8/layout/target1"/>
    <dgm:cxn modelId="{5595F95B-FADE-4AA2-9DD4-94C319DFEC5D}" type="presParOf" srcId="{60336E6F-E88E-4DC0-83DD-A5C009202641}" destId="{E1D80393-5340-4A01-848D-693ADE98EB8E}" srcOrd="8" destOrd="0" presId="urn:microsoft.com/office/officeart/2005/8/layout/target1"/>
    <dgm:cxn modelId="{7F5794E1-B8A6-4F3A-AF57-5DC001090159}" type="presParOf" srcId="{60336E6F-E88E-4DC0-83DD-A5C009202641}" destId="{5CD87710-3E23-4C82-A069-A4A59B16E505}" srcOrd="9" destOrd="0" presId="urn:microsoft.com/office/officeart/2005/8/layout/target1"/>
    <dgm:cxn modelId="{A349FDAF-BBE0-40E4-99C0-EF23D99F4E5E}" type="presParOf" srcId="{60336E6F-E88E-4DC0-83DD-A5C009202641}" destId="{F37B9176-3FA5-4D69-8252-223F53D3BDAC}" srcOrd="10" destOrd="0" presId="urn:microsoft.com/office/officeart/2005/8/layout/target1"/>
    <dgm:cxn modelId="{2838612B-AEC8-4ED3-9BEA-98709E39E52A}" type="presParOf" srcId="{60336E6F-E88E-4DC0-83DD-A5C009202641}" destId="{B5B54C46-3914-482A-999A-0E1812359B03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EA2FED-A82B-4CAF-A326-D10D0FEAF71C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B45CA4-E141-4F65-8CA4-597370BC3898}">
      <dgm:prSet phldrT="[Текст]" custT="1"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Проблема подросткового вандализма</a:t>
          </a:r>
          <a:endParaRPr lang="ru-RU" sz="1400" dirty="0">
            <a:solidFill>
              <a:schemeClr val="tx1"/>
            </a:solidFill>
          </a:endParaRPr>
        </a:p>
      </dgm:t>
    </dgm:pt>
    <dgm:pt modelId="{91C6C3ED-397E-41B3-9BD8-F9F841883B89}" type="parTrans" cxnId="{E3BE7DE2-534A-4E89-B6DF-40E0380F2FF5}">
      <dgm:prSet/>
      <dgm:spPr/>
      <dgm:t>
        <a:bodyPr/>
        <a:lstStyle/>
        <a:p>
          <a:endParaRPr lang="ru-RU"/>
        </a:p>
      </dgm:t>
    </dgm:pt>
    <dgm:pt modelId="{43E3F988-416B-4E2B-8E6D-BA9C1357C68C}" type="sibTrans" cxnId="{E3BE7DE2-534A-4E89-B6DF-40E0380F2FF5}">
      <dgm:prSet/>
      <dgm:spPr/>
      <dgm:t>
        <a:bodyPr/>
        <a:lstStyle/>
        <a:p>
          <a:endParaRPr lang="ru-RU"/>
        </a:p>
      </dgm:t>
    </dgm:pt>
    <dgm:pt modelId="{39791CAE-0836-492B-BC32-DF9935BD2894}">
      <dgm:prSet phldrT="[Текст]" custT="1"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r>
            <a:rPr lang="ru-RU" sz="1100" dirty="0" smtClean="0">
              <a:solidFill>
                <a:schemeClr val="tx1"/>
              </a:solidFill>
            </a:rPr>
            <a:t>Проблема отсутствия  а) ценностного отношения к культуре у подростков; б) эффективных средств формирования ценностного отношения к культуре у педагогов</a:t>
          </a:r>
          <a:endParaRPr lang="ru-RU" sz="1100" dirty="0">
            <a:solidFill>
              <a:schemeClr val="tx1"/>
            </a:solidFill>
          </a:endParaRPr>
        </a:p>
      </dgm:t>
    </dgm:pt>
    <dgm:pt modelId="{47D3B2F2-8630-4F86-91A9-D37512507D1F}" type="parTrans" cxnId="{D555D8BC-E7C4-470D-A4D2-F08A9C344979}">
      <dgm:prSet/>
      <dgm:spPr/>
      <dgm:t>
        <a:bodyPr/>
        <a:lstStyle/>
        <a:p>
          <a:endParaRPr lang="ru-RU"/>
        </a:p>
      </dgm:t>
    </dgm:pt>
    <dgm:pt modelId="{59B33E0B-C78C-4DE3-8706-97C3F71A175F}" type="sibTrans" cxnId="{D555D8BC-E7C4-470D-A4D2-F08A9C344979}">
      <dgm:prSet/>
      <dgm:spPr/>
      <dgm:t>
        <a:bodyPr/>
        <a:lstStyle/>
        <a:p>
          <a:endParaRPr lang="ru-RU"/>
        </a:p>
      </dgm:t>
    </dgm:pt>
    <dgm:pt modelId="{0B2D0665-8D74-459D-915C-18E156B7A081}">
      <dgm:prSet phldrT="[Текст]" custT="1"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r>
            <a:rPr lang="ru-RU" sz="1050" dirty="0" smtClean="0">
              <a:solidFill>
                <a:schemeClr val="tx1"/>
              </a:solidFill>
            </a:rPr>
            <a:t>а) неумение подростков организовать свой досуг; б) педагоги не могут предложить подросткам современные и отвечающие их интересам формы досуговой деятельности</a:t>
          </a:r>
          <a:endParaRPr lang="ru-RU" sz="1050" dirty="0">
            <a:solidFill>
              <a:schemeClr val="tx1"/>
            </a:solidFill>
          </a:endParaRPr>
        </a:p>
      </dgm:t>
    </dgm:pt>
    <dgm:pt modelId="{39D6BA4C-A743-4FF4-8EE5-CE524908DC57}" type="parTrans" cxnId="{4ECA28FD-C9E6-4DCD-AB69-34324E158C17}">
      <dgm:prSet/>
      <dgm:spPr/>
      <dgm:t>
        <a:bodyPr/>
        <a:lstStyle/>
        <a:p>
          <a:endParaRPr lang="ru-RU"/>
        </a:p>
      </dgm:t>
    </dgm:pt>
    <dgm:pt modelId="{7B39B62B-AC3A-4FF8-B061-BD5CC15A22A5}" type="sibTrans" cxnId="{4ECA28FD-C9E6-4DCD-AB69-34324E158C17}">
      <dgm:prSet/>
      <dgm:spPr/>
      <dgm:t>
        <a:bodyPr/>
        <a:lstStyle/>
        <a:p>
          <a:endParaRPr lang="ru-RU"/>
        </a:p>
      </dgm:t>
    </dgm:pt>
    <dgm:pt modelId="{A9F2F3DB-8AB6-4489-ACE1-53D881EBC38B}">
      <dgm:prSet phldrT="[Текст]"/>
      <dgm:spPr/>
      <dgm:t>
        <a:bodyPr/>
        <a:lstStyle/>
        <a:p>
          <a:r>
            <a:rPr lang="ru-RU" dirty="0" smtClean="0"/>
            <a:t>Социальная проблема</a:t>
          </a:r>
          <a:endParaRPr lang="ru-RU" dirty="0"/>
        </a:p>
      </dgm:t>
    </dgm:pt>
    <dgm:pt modelId="{F2F3309B-BEEB-4CF9-9EF8-59A9BCA259AA}" type="parTrans" cxnId="{82618C3E-660C-422B-8E81-677C2D38139B}">
      <dgm:prSet/>
      <dgm:spPr/>
      <dgm:t>
        <a:bodyPr/>
        <a:lstStyle/>
        <a:p>
          <a:endParaRPr lang="ru-RU"/>
        </a:p>
      </dgm:t>
    </dgm:pt>
    <dgm:pt modelId="{BEBC60B9-21B9-4793-BE0C-E8F82A5A784E}" type="sibTrans" cxnId="{82618C3E-660C-422B-8E81-677C2D38139B}">
      <dgm:prSet/>
      <dgm:spPr/>
      <dgm:t>
        <a:bodyPr/>
        <a:lstStyle/>
        <a:p>
          <a:endParaRPr lang="ru-RU"/>
        </a:p>
      </dgm:t>
    </dgm:pt>
    <dgm:pt modelId="{8DE28EDD-2FAA-4E49-B9BB-9BB424DA6708}">
      <dgm:prSet phldrT="[Текст]"/>
      <dgm:spPr/>
      <dgm:t>
        <a:bodyPr/>
        <a:lstStyle/>
        <a:p>
          <a:r>
            <a:rPr lang="ru-RU" dirty="0" smtClean="0"/>
            <a:t>Практическая педагогическая проблема</a:t>
          </a:r>
          <a:endParaRPr lang="ru-RU" dirty="0"/>
        </a:p>
      </dgm:t>
    </dgm:pt>
    <dgm:pt modelId="{820D4525-E46E-4F6E-9E2E-7432E205B110}" type="parTrans" cxnId="{A2BCE944-37C4-4D3A-A0EE-1DD50A8329FD}">
      <dgm:prSet/>
      <dgm:spPr/>
      <dgm:t>
        <a:bodyPr/>
        <a:lstStyle/>
        <a:p>
          <a:endParaRPr lang="ru-RU"/>
        </a:p>
      </dgm:t>
    </dgm:pt>
    <dgm:pt modelId="{3A853815-EA1F-450F-9871-D8E77FC8CC67}" type="sibTrans" cxnId="{A2BCE944-37C4-4D3A-A0EE-1DD50A8329FD}">
      <dgm:prSet/>
      <dgm:spPr/>
      <dgm:t>
        <a:bodyPr/>
        <a:lstStyle/>
        <a:p>
          <a:endParaRPr lang="ru-RU"/>
        </a:p>
      </dgm:t>
    </dgm:pt>
    <dgm:pt modelId="{72D1BF87-D723-4421-8E67-165744FE4948}">
      <dgm:prSet phldrT="[Текст]" custT="1"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…</a:t>
          </a:r>
          <a:endParaRPr lang="ru-RU" sz="700" dirty="0">
            <a:solidFill>
              <a:schemeClr val="tx1"/>
            </a:solidFill>
          </a:endParaRPr>
        </a:p>
      </dgm:t>
    </dgm:pt>
    <dgm:pt modelId="{03CAE59B-D7A9-4344-B3AB-5554D6426FC7}" type="parTrans" cxnId="{ED949FDA-BE39-4D6B-8403-F3FC7302CECA}">
      <dgm:prSet/>
      <dgm:spPr/>
      <dgm:t>
        <a:bodyPr/>
        <a:lstStyle/>
        <a:p>
          <a:endParaRPr lang="ru-RU"/>
        </a:p>
      </dgm:t>
    </dgm:pt>
    <dgm:pt modelId="{6B906E92-9592-4C73-8DC8-40E0F0F0307E}" type="sibTrans" cxnId="{ED949FDA-BE39-4D6B-8403-F3FC7302CECA}">
      <dgm:prSet/>
      <dgm:spPr/>
      <dgm:t>
        <a:bodyPr/>
        <a:lstStyle/>
        <a:p>
          <a:endParaRPr lang="ru-RU"/>
        </a:p>
      </dgm:t>
    </dgm:pt>
    <dgm:pt modelId="{7F5C090C-E065-4BF7-B3B3-4A1E4EE77B83}" type="pres">
      <dgm:prSet presAssocID="{1CEA2FED-A82B-4CAF-A326-D10D0FEAF71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58854AD-7AA7-4A66-B495-75242AF2BF4C}" type="pres">
      <dgm:prSet presAssocID="{1CEA2FED-A82B-4CAF-A326-D10D0FEAF71C}" presName="hierFlow" presStyleCnt="0"/>
      <dgm:spPr/>
    </dgm:pt>
    <dgm:pt modelId="{F25B6F93-52F2-4F8B-89C4-90B8CC4DF35A}" type="pres">
      <dgm:prSet presAssocID="{1CEA2FED-A82B-4CAF-A326-D10D0FEAF71C}" presName="firstBuf" presStyleCnt="0"/>
      <dgm:spPr/>
    </dgm:pt>
    <dgm:pt modelId="{30742B3D-3905-447B-ABC6-AE4494C2023F}" type="pres">
      <dgm:prSet presAssocID="{1CEA2FED-A82B-4CAF-A326-D10D0FEAF71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BD348C2-CA79-407E-8653-819B3B09B415}" type="pres">
      <dgm:prSet presAssocID="{F4B45CA4-E141-4F65-8CA4-597370BC3898}" presName="Name17" presStyleCnt="0"/>
      <dgm:spPr/>
    </dgm:pt>
    <dgm:pt modelId="{129A90DB-AE54-4950-8D1C-63ABE830718F}" type="pres">
      <dgm:prSet presAssocID="{F4B45CA4-E141-4F65-8CA4-597370BC3898}" presName="level1Shape" presStyleLbl="node0" presStyleIdx="0" presStyleCnt="1">
        <dgm:presLayoutVars>
          <dgm:chPref val="3"/>
        </dgm:presLayoutVars>
      </dgm:prSet>
      <dgm:spPr/>
    </dgm:pt>
    <dgm:pt modelId="{5ED6B7FB-0BFC-463A-8D1A-6A6B48DF2690}" type="pres">
      <dgm:prSet presAssocID="{F4B45CA4-E141-4F65-8CA4-597370BC3898}" presName="hierChild2" presStyleCnt="0"/>
      <dgm:spPr/>
    </dgm:pt>
    <dgm:pt modelId="{CCB0EE3A-91A9-46DA-9AC1-99B186C4CF54}" type="pres">
      <dgm:prSet presAssocID="{47D3B2F2-8630-4F86-91A9-D37512507D1F}" presName="Name25" presStyleLbl="parChTrans1D2" presStyleIdx="0" presStyleCnt="3"/>
      <dgm:spPr/>
    </dgm:pt>
    <dgm:pt modelId="{0F306D02-23F1-452D-BA76-896F015D1E29}" type="pres">
      <dgm:prSet presAssocID="{47D3B2F2-8630-4F86-91A9-D37512507D1F}" presName="connTx" presStyleLbl="parChTrans1D2" presStyleIdx="0" presStyleCnt="3"/>
      <dgm:spPr/>
    </dgm:pt>
    <dgm:pt modelId="{4671FA6C-CA9B-400D-B358-DD4126D689C5}" type="pres">
      <dgm:prSet presAssocID="{39791CAE-0836-492B-BC32-DF9935BD2894}" presName="Name30" presStyleCnt="0"/>
      <dgm:spPr/>
    </dgm:pt>
    <dgm:pt modelId="{122A26FF-2CEA-4583-ABFA-63BCC7932FEC}" type="pres">
      <dgm:prSet presAssocID="{39791CAE-0836-492B-BC32-DF9935BD2894}" presName="level2Shape" presStyleLbl="node2" presStyleIdx="0" presStyleCnt="3" custScaleX="138432" custScaleY="173600" custLinFactNeighborY="-55455"/>
      <dgm:spPr/>
    </dgm:pt>
    <dgm:pt modelId="{9B19021E-E9EE-4770-BA8B-9EF0E8E4038E}" type="pres">
      <dgm:prSet presAssocID="{39791CAE-0836-492B-BC32-DF9935BD2894}" presName="hierChild3" presStyleCnt="0"/>
      <dgm:spPr/>
    </dgm:pt>
    <dgm:pt modelId="{C0026F90-B8C0-40F5-B34D-464D31FF17B8}" type="pres">
      <dgm:prSet presAssocID="{39D6BA4C-A743-4FF4-8EE5-CE524908DC57}" presName="Name25" presStyleLbl="parChTrans1D2" presStyleIdx="1" presStyleCnt="3"/>
      <dgm:spPr/>
    </dgm:pt>
    <dgm:pt modelId="{CD12E6DA-7F85-4F52-9611-87D331838987}" type="pres">
      <dgm:prSet presAssocID="{39D6BA4C-A743-4FF4-8EE5-CE524908DC57}" presName="connTx" presStyleLbl="parChTrans1D2" presStyleIdx="1" presStyleCnt="3"/>
      <dgm:spPr/>
    </dgm:pt>
    <dgm:pt modelId="{FCC318A3-88DF-48CC-A59C-2106DF17A5CF}" type="pres">
      <dgm:prSet presAssocID="{0B2D0665-8D74-459D-915C-18E156B7A081}" presName="Name30" presStyleCnt="0"/>
      <dgm:spPr/>
    </dgm:pt>
    <dgm:pt modelId="{DE9D46BD-9AD4-4D23-A138-522C5C03B25F}" type="pres">
      <dgm:prSet presAssocID="{0B2D0665-8D74-459D-915C-18E156B7A081}" presName="level2Shape" presStyleLbl="node2" presStyleIdx="1" presStyleCnt="3" custScaleX="136642" custScaleY="173423" custLinFactNeighborY="-40260"/>
      <dgm:spPr/>
    </dgm:pt>
    <dgm:pt modelId="{2C914CB9-1C33-41D4-8645-C7BF74D95D5F}" type="pres">
      <dgm:prSet presAssocID="{0B2D0665-8D74-459D-915C-18E156B7A081}" presName="hierChild3" presStyleCnt="0"/>
      <dgm:spPr/>
    </dgm:pt>
    <dgm:pt modelId="{7BFCF58F-A7F0-4582-A49F-DCE7E8672508}" type="pres">
      <dgm:prSet presAssocID="{03CAE59B-D7A9-4344-B3AB-5554D6426FC7}" presName="Name25" presStyleLbl="parChTrans1D2" presStyleIdx="2" presStyleCnt="3"/>
      <dgm:spPr/>
    </dgm:pt>
    <dgm:pt modelId="{63ACE538-7DDD-4AF0-B799-9984732EB26E}" type="pres">
      <dgm:prSet presAssocID="{03CAE59B-D7A9-4344-B3AB-5554D6426FC7}" presName="connTx" presStyleLbl="parChTrans1D2" presStyleIdx="2" presStyleCnt="3"/>
      <dgm:spPr/>
    </dgm:pt>
    <dgm:pt modelId="{D6704BE0-7548-4704-9EE5-ADA8E14E9585}" type="pres">
      <dgm:prSet presAssocID="{72D1BF87-D723-4421-8E67-165744FE4948}" presName="Name30" presStyleCnt="0"/>
      <dgm:spPr/>
    </dgm:pt>
    <dgm:pt modelId="{7AE45D08-CC5A-44D4-94B4-6857A5CB4022}" type="pres">
      <dgm:prSet presAssocID="{72D1BF87-D723-4421-8E67-165744FE4948}" presName="level2Shape" presStyleLbl="node2" presStyleIdx="2" presStyleCnt="3" custScaleY="51805" custLinFactNeighborX="8701" custLinFactNeighborY="-8738"/>
      <dgm:spPr/>
    </dgm:pt>
    <dgm:pt modelId="{2B01A359-AC31-4CB4-970C-1DBCAEF5FD81}" type="pres">
      <dgm:prSet presAssocID="{72D1BF87-D723-4421-8E67-165744FE4948}" presName="hierChild3" presStyleCnt="0"/>
      <dgm:spPr/>
    </dgm:pt>
    <dgm:pt modelId="{D0CA39F0-A1A9-4E09-B5A6-976D3B339009}" type="pres">
      <dgm:prSet presAssocID="{1CEA2FED-A82B-4CAF-A326-D10D0FEAF71C}" presName="bgShapesFlow" presStyleCnt="0"/>
      <dgm:spPr/>
    </dgm:pt>
    <dgm:pt modelId="{9B01BA8F-4D06-472C-9876-ED2E2F31B5FC}" type="pres">
      <dgm:prSet presAssocID="{A9F2F3DB-8AB6-4489-ACE1-53D881EBC38B}" presName="rectComp" presStyleCnt="0"/>
      <dgm:spPr/>
    </dgm:pt>
    <dgm:pt modelId="{DB17F626-7B7E-4EEB-BFC4-4D79A9231D70}" type="pres">
      <dgm:prSet presAssocID="{A9F2F3DB-8AB6-4489-ACE1-53D881EBC38B}" presName="bgRect" presStyleLbl="bgShp" presStyleIdx="0" presStyleCnt="2"/>
      <dgm:spPr/>
    </dgm:pt>
    <dgm:pt modelId="{2B143079-5753-4F1E-A22B-69C82AA16DB7}" type="pres">
      <dgm:prSet presAssocID="{A9F2F3DB-8AB6-4489-ACE1-53D881EBC38B}" presName="bgRectTx" presStyleLbl="bgShp" presStyleIdx="0" presStyleCnt="2">
        <dgm:presLayoutVars>
          <dgm:bulletEnabled val="1"/>
        </dgm:presLayoutVars>
      </dgm:prSet>
      <dgm:spPr/>
    </dgm:pt>
    <dgm:pt modelId="{CE52789E-AE0E-4340-955A-0FCB2E970A33}" type="pres">
      <dgm:prSet presAssocID="{A9F2F3DB-8AB6-4489-ACE1-53D881EBC38B}" presName="spComp" presStyleCnt="0"/>
      <dgm:spPr/>
    </dgm:pt>
    <dgm:pt modelId="{38686F94-E193-440E-900F-59283A506494}" type="pres">
      <dgm:prSet presAssocID="{A9F2F3DB-8AB6-4489-ACE1-53D881EBC38B}" presName="hSp" presStyleCnt="0"/>
      <dgm:spPr/>
    </dgm:pt>
    <dgm:pt modelId="{B2C8015E-A1AB-4A68-B6E8-1BF538FF7721}" type="pres">
      <dgm:prSet presAssocID="{8DE28EDD-2FAA-4E49-B9BB-9BB424DA6708}" presName="rectComp" presStyleCnt="0"/>
      <dgm:spPr/>
    </dgm:pt>
    <dgm:pt modelId="{DEB6A938-A0E9-4F7A-A24C-B210DF097204}" type="pres">
      <dgm:prSet presAssocID="{8DE28EDD-2FAA-4E49-B9BB-9BB424DA6708}" presName="bgRect" presStyleLbl="bgShp" presStyleIdx="1" presStyleCnt="2"/>
      <dgm:spPr/>
    </dgm:pt>
    <dgm:pt modelId="{BBDED6D6-29F5-4C0B-8D61-F5E96563AA50}" type="pres">
      <dgm:prSet presAssocID="{8DE28EDD-2FAA-4E49-B9BB-9BB424DA6708}" presName="bgRectTx" presStyleLbl="bgShp" presStyleIdx="1" presStyleCnt="2">
        <dgm:presLayoutVars>
          <dgm:bulletEnabled val="1"/>
        </dgm:presLayoutVars>
      </dgm:prSet>
      <dgm:spPr/>
    </dgm:pt>
  </dgm:ptLst>
  <dgm:cxnLst>
    <dgm:cxn modelId="{D555D8BC-E7C4-470D-A4D2-F08A9C344979}" srcId="{F4B45CA4-E141-4F65-8CA4-597370BC3898}" destId="{39791CAE-0836-492B-BC32-DF9935BD2894}" srcOrd="0" destOrd="0" parTransId="{47D3B2F2-8630-4F86-91A9-D37512507D1F}" sibTransId="{59B33E0B-C78C-4DE3-8706-97C3F71A175F}"/>
    <dgm:cxn modelId="{7FDE7C15-ED9E-4A43-9D86-924160849CFD}" type="presOf" srcId="{8DE28EDD-2FAA-4E49-B9BB-9BB424DA6708}" destId="{BBDED6D6-29F5-4C0B-8D61-F5E96563AA50}" srcOrd="1" destOrd="0" presId="urn:microsoft.com/office/officeart/2005/8/layout/hierarchy5"/>
    <dgm:cxn modelId="{4ECA28FD-C9E6-4DCD-AB69-34324E158C17}" srcId="{F4B45CA4-E141-4F65-8CA4-597370BC3898}" destId="{0B2D0665-8D74-459D-915C-18E156B7A081}" srcOrd="1" destOrd="0" parTransId="{39D6BA4C-A743-4FF4-8EE5-CE524908DC57}" sibTransId="{7B39B62B-AC3A-4FF8-B061-BD5CC15A22A5}"/>
    <dgm:cxn modelId="{43ACEA38-8816-47D5-AFFF-8DA9815F012B}" type="presOf" srcId="{47D3B2F2-8630-4F86-91A9-D37512507D1F}" destId="{0F306D02-23F1-452D-BA76-896F015D1E29}" srcOrd="1" destOrd="0" presId="urn:microsoft.com/office/officeart/2005/8/layout/hierarchy5"/>
    <dgm:cxn modelId="{77C3F3D8-55DB-4FA6-9247-457C43EC953D}" type="presOf" srcId="{39D6BA4C-A743-4FF4-8EE5-CE524908DC57}" destId="{CD12E6DA-7F85-4F52-9611-87D331838987}" srcOrd="1" destOrd="0" presId="urn:microsoft.com/office/officeart/2005/8/layout/hierarchy5"/>
    <dgm:cxn modelId="{3E68798F-3570-43BC-B5DE-8751AACB20ED}" type="presOf" srcId="{0B2D0665-8D74-459D-915C-18E156B7A081}" destId="{DE9D46BD-9AD4-4D23-A138-522C5C03B25F}" srcOrd="0" destOrd="0" presId="urn:microsoft.com/office/officeart/2005/8/layout/hierarchy5"/>
    <dgm:cxn modelId="{7CF388EF-4830-4DCD-A7E3-717065FC9469}" type="presOf" srcId="{03CAE59B-D7A9-4344-B3AB-5554D6426FC7}" destId="{63ACE538-7DDD-4AF0-B799-9984732EB26E}" srcOrd="1" destOrd="0" presId="urn:microsoft.com/office/officeart/2005/8/layout/hierarchy5"/>
    <dgm:cxn modelId="{749F1510-CA14-4621-A195-BC0B3B4C9E9D}" type="presOf" srcId="{39791CAE-0836-492B-BC32-DF9935BD2894}" destId="{122A26FF-2CEA-4583-ABFA-63BCC7932FEC}" srcOrd="0" destOrd="0" presId="urn:microsoft.com/office/officeart/2005/8/layout/hierarchy5"/>
    <dgm:cxn modelId="{A2BCE944-37C4-4D3A-A0EE-1DD50A8329FD}" srcId="{1CEA2FED-A82B-4CAF-A326-D10D0FEAF71C}" destId="{8DE28EDD-2FAA-4E49-B9BB-9BB424DA6708}" srcOrd="2" destOrd="0" parTransId="{820D4525-E46E-4F6E-9E2E-7432E205B110}" sibTransId="{3A853815-EA1F-450F-9871-D8E77FC8CC67}"/>
    <dgm:cxn modelId="{7AFCED1E-B946-4214-B07E-CB4E878B494E}" type="presOf" srcId="{F4B45CA4-E141-4F65-8CA4-597370BC3898}" destId="{129A90DB-AE54-4950-8D1C-63ABE830718F}" srcOrd="0" destOrd="0" presId="urn:microsoft.com/office/officeart/2005/8/layout/hierarchy5"/>
    <dgm:cxn modelId="{1FAE63E3-F4A3-4FBC-8D80-82AC656AC95F}" type="presOf" srcId="{1CEA2FED-A82B-4CAF-A326-D10D0FEAF71C}" destId="{7F5C090C-E065-4BF7-B3B3-4A1E4EE77B83}" srcOrd="0" destOrd="0" presId="urn:microsoft.com/office/officeart/2005/8/layout/hierarchy5"/>
    <dgm:cxn modelId="{ED949FDA-BE39-4D6B-8403-F3FC7302CECA}" srcId="{F4B45CA4-E141-4F65-8CA4-597370BC3898}" destId="{72D1BF87-D723-4421-8E67-165744FE4948}" srcOrd="2" destOrd="0" parTransId="{03CAE59B-D7A9-4344-B3AB-5554D6426FC7}" sibTransId="{6B906E92-9592-4C73-8DC8-40E0F0F0307E}"/>
    <dgm:cxn modelId="{3268B0D7-90C3-40A6-95D9-96E5D75456E9}" type="presOf" srcId="{39D6BA4C-A743-4FF4-8EE5-CE524908DC57}" destId="{C0026F90-B8C0-40F5-B34D-464D31FF17B8}" srcOrd="0" destOrd="0" presId="urn:microsoft.com/office/officeart/2005/8/layout/hierarchy5"/>
    <dgm:cxn modelId="{998F18B7-9FB8-45B8-812F-A7329A766A03}" type="presOf" srcId="{A9F2F3DB-8AB6-4489-ACE1-53D881EBC38B}" destId="{DB17F626-7B7E-4EEB-BFC4-4D79A9231D70}" srcOrd="0" destOrd="0" presId="urn:microsoft.com/office/officeart/2005/8/layout/hierarchy5"/>
    <dgm:cxn modelId="{786E79E9-292E-4B21-A8D3-1AC917975F2E}" type="presOf" srcId="{47D3B2F2-8630-4F86-91A9-D37512507D1F}" destId="{CCB0EE3A-91A9-46DA-9AC1-99B186C4CF54}" srcOrd="0" destOrd="0" presId="urn:microsoft.com/office/officeart/2005/8/layout/hierarchy5"/>
    <dgm:cxn modelId="{A6401CE3-855C-4AEC-AFAC-9E29846C52B8}" type="presOf" srcId="{03CAE59B-D7A9-4344-B3AB-5554D6426FC7}" destId="{7BFCF58F-A7F0-4582-A49F-DCE7E8672508}" srcOrd="0" destOrd="0" presId="urn:microsoft.com/office/officeart/2005/8/layout/hierarchy5"/>
    <dgm:cxn modelId="{D387DBC4-62B1-4F85-8C81-7743EA5FE124}" type="presOf" srcId="{8DE28EDD-2FAA-4E49-B9BB-9BB424DA6708}" destId="{DEB6A938-A0E9-4F7A-A24C-B210DF097204}" srcOrd="0" destOrd="0" presId="urn:microsoft.com/office/officeart/2005/8/layout/hierarchy5"/>
    <dgm:cxn modelId="{82618C3E-660C-422B-8E81-677C2D38139B}" srcId="{1CEA2FED-A82B-4CAF-A326-D10D0FEAF71C}" destId="{A9F2F3DB-8AB6-4489-ACE1-53D881EBC38B}" srcOrd="1" destOrd="0" parTransId="{F2F3309B-BEEB-4CF9-9EF8-59A9BCA259AA}" sibTransId="{BEBC60B9-21B9-4793-BE0C-E8F82A5A784E}"/>
    <dgm:cxn modelId="{95102561-1F2F-469F-A662-F2CACDACF42E}" type="presOf" srcId="{72D1BF87-D723-4421-8E67-165744FE4948}" destId="{7AE45D08-CC5A-44D4-94B4-6857A5CB4022}" srcOrd="0" destOrd="0" presId="urn:microsoft.com/office/officeart/2005/8/layout/hierarchy5"/>
    <dgm:cxn modelId="{DA06E77C-B3C1-4429-9D3F-41D3AE29091B}" type="presOf" srcId="{A9F2F3DB-8AB6-4489-ACE1-53D881EBC38B}" destId="{2B143079-5753-4F1E-A22B-69C82AA16DB7}" srcOrd="1" destOrd="0" presId="urn:microsoft.com/office/officeart/2005/8/layout/hierarchy5"/>
    <dgm:cxn modelId="{E3BE7DE2-534A-4E89-B6DF-40E0380F2FF5}" srcId="{1CEA2FED-A82B-4CAF-A326-D10D0FEAF71C}" destId="{F4B45CA4-E141-4F65-8CA4-597370BC3898}" srcOrd="0" destOrd="0" parTransId="{91C6C3ED-397E-41B3-9BD8-F9F841883B89}" sibTransId="{43E3F988-416B-4E2B-8E6D-BA9C1357C68C}"/>
    <dgm:cxn modelId="{15875F3A-742F-4BAF-9D82-BF54FECAE5B1}" type="presParOf" srcId="{7F5C090C-E065-4BF7-B3B3-4A1E4EE77B83}" destId="{A58854AD-7AA7-4A66-B495-75242AF2BF4C}" srcOrd="0" destOrd="0" presId="urn:microsoft.com/office/officeart/2005/8/layout/hierarchy5"/>
    <dgm:cxn modelId="{B28C3693-AC03-4781-802E-6B2757643DCA}" type="presParOf" srcId="{A58854AD-7AA7-4A66-B495-75242AF2BF4C}" destId="{F25B6F93-52F2-4F8B-89C4-90B8CC4DF35A}" srcOrd="0" destOrd="0" presId="urn:microsoft.com/office/officeart/2005/8/layout/hierarchy5"/>
    <dgm:cxn modelId="{1E96BDE2-CC1A-45E5-886E-CA28B83A6D4A}" type="presParOf" srcId="{A58854AD-7AA7-4A66-B495-75242AF2BF4C}" destId="{30742B3D-3905-447B-ABC6-AE4494C2023F}" srcOrd="1" destOrd="0" presId="urn:microsoft.com/office/officeart/2005/8/layout/hierarchy5"/>
    <dgm:cxn modelId="{65EC99D6-3FD1-47BF-827A-EB1AF9B6A5A1}" type="presParOf" srcId="{30742B3D-3905-447B-ABC6-AE4494C2023F}" destId="{DBD348C2-CA79-407E-8653-819B3B09B415}" srcOrd="0" destOrd="0" presId="urn:microsoft.com/office/officeart/2005/8/layout/hierarchy5"/>
    <dgm:cxn modelId="{7FC94924-F4C9-4DFD-9B52-46547B2A4887}" type="presParOf" srcId="{DBD348C2-CA79-407E-8653-819B3B09B415}" destId="{129A90DB-AE54-4950-8D1C-63ABE830718F}" srcOrd="0" destOrd="0" presId="urn:microsoft.com/office/officeart/2005/8/layout/hierarchy5"/>
    <dgm:cxn modelId="{5A8905FE-E0EA-4472-91AF-E2A529E98CCF}" type="presParOf" srcId="{DBD348C2-CA79-407E-8653-819B3B09B415}" destId="{5ED6B7FB-0BFC-463A-8D1A-6A6B48DF2690}" srcOrd="1" destOrd="0" presId="urn:microsoft.com/office/officeart/2005/8/layout/hierarchy5"/>
    <dgm:cxn modelId="{093B1186-65FC-4620-9C35-287DD3D05BDB}" type="presParOf" srcId="{5ED6B7FB-0BFC-463A-8D1A-6A6B48DF2690}" destId="{CCB0EE3A-91A9-46DA-9AC1-99B186C4CF54}" srcOrd="0" destOrd="0" presId="urn:microsoft.com/office/officeart/2005/8/layout/hierarchy5"/>
    <dgm:cxn modelId="{F6F45F58-3EC1-4FF7-9FC1-150BC76E1BEF}" type="presParOf" srcId="{CCB0EE3A-91A9-46DA-9AC1-99B186C4CF54}" destId="{0F306D02-23F1-452D-BA76-896F015D1E29}" srcOrd="0" destOrd="0" presId="urn:microsoft.com/office/officeart/2005/8/layout/hierarchy5"/>
    <dgm:cxn modelId="{AC6D714C-DE05-4606-86C7-E92DD9598844}" type="presParOf" srcId="{5ED6B7FB-0BFC-463A-8D1A-6A6B48DF2690}" destId="{4671FA6C-CA9B-400D-B358-DD4126D689C5}" srcOrd="1" destOrd="0" presId="urn:microsoft.com/office/officeart/2005/8/layout/hierarchy5"/>
    <dgm:cxn modelId="{1A2831CF-00AD-4D4D-95EB-7C196ABFFDEC}" type="presParOf" srcId="{4671FA6C-CA9B-400D-B358-DD4126D689C5}" destId="{122A26FF-2CEA-4583-ABFA-63BCC7932FEC}" srcOrd="0" destOrd="0" presId="urn:microsoft.com/office/officeart/2005/8/layout/hierarchy5"/>
    <dgm:cxn modelId="{E0328BC6-E384-47DA-ABAA-07F3CBF3BAFF}" type="presParOf" srcId="{4671FA6C-CA9B-400D-B358-DD4126D689C5}" destId="{9B19021E-E9EE-4770-BA8B-9EF0E8E4038E}" srcOrd="1" destOrd="0" presId="urn:microsoft.com/office/officeart/2005/8/layout/hierarchy5"/>
    <dgm:cxn modelId="{D340B919-33AC-4115-AF40-200C44A02DC3}" type="presParOf" srcId="{5ED6B7FB-0BFC-463A-8D1A-6A6B48DF2690}" destId="{C0026F90-B8C0-40F5-B34D-464D31FF17B8}" srcOrd="2" destOrd="0" presId="urn:microsoft.com/office/officeart/2005/8/layout/hierarchy5"/>
    <dgm:cxn modelId="{94A37C71-0EBD-401F-9C2E-90D3C4B4C198}" type="presParOf" srcId="{C0026F90-B8C0-40F5-B34D-464D31FF17B8}" destId="{CD12E6DA-7F85-4F52-9611-87D331838987}" srcOrd="0" destOrd="0" presId="urn:microsoft.com/office/officeart/2005/8/layout/hierarchy5"/>
    <dgm:cxn modelId="{C2FE6AF4-9485-4C4C-99A4-9532C904C94F}" type="presParOf" srcId="{5ED6B7FB-0BFC-463A-8D1A-6A6B48DF2690}" destId="{FCC318A3-88DF-48CC-A59C-2106DF17A5CF}" srcOrd="3" destOrd="0" presId="urn:microsoft.com/office/officeart/2005/8/layout/hierarchy5"/>
    <dgm:cxn modelId="{F23BAC6E-D47D-48B7-BA3A-3B932851350F}" type="presParOf" srcId="{FCC318A3-88DF-48CC-A59C-2106DF17A5CF}" destId="{DE9D46BD-9AD4-4D23-A138-522C5C03B25F}" srcOrd="0" destOrd="0" presId="urn:microsoft.com/office/officeart/2005/8/layout/hierarchy5"/>
    <dgm:cxn modelId="{F8C0BA02-0085-4E56-8A17-4407E1B135F7}" type="presParOf" srcId="{FCC318A3-88DF-48CC-A59C-2106DF17A5CF}" destId="{2C914CB9-1C33-41D4-8645-C7BF74D95D5F}" srcOrd="1" destOrd="0" presId="urn:microsoft.com/office/officeart/2005/8/layout/hierarchy5"/>
    <dgm:cxn modelId="{68A514D7-D74D-4C13-8B24-EEAC8A2D0369}" type="presParOf" srcId="{5ED6B7FB-0BFC-463A-8D1A-6A6B48DF2690}" destId="{7BFCF58F-A7F0-4582-A49F-DCE7E8672508}" srcOrd="4" destOrd="0" presId="urn:microsoft.com/office/officeart/2005/8/layout/hierarchy5"/>
    <dgm:cxn modelId="{7F1DBBAC-F90C-4B82-AB30-8AE51F3EF4DB}" type="presParOf" srcId="{7BFCF58F-A7F0-4582-A49F-DCE7E8672508}" destId="{63ACE538-7DDD-4AF0-B799-9984732EB26E}" srcOrd="0" destOrd="0" presId="urn:microsoft.com/office/officeart/2005/8/layout/hierarchy5"/>
    <dgm:cxn modelId="{5B9F9420-7843-48B6-B687-7FA39B008EE2}" type="presParOf" srcId="{5ED6B7FB-0BFC-463A-8D1A-6A6B48DF2690}" destId="{D6704BE0-7548-4704-9EE5-ADA8E14E9585}" srcOrd="5" destOrd="0" presId="urn:microsoft.com/office/officeart/2005/8/layout/hierarchy5"/>
    <dgm:cxn modelId="{3784529A-DC10-483D-8674-8C1ED2DBDA0F}" type="presParOf" srcId="{D6704BE0-7548-4704-9EE5-ADA8E14E9585}" destId="{7AE45D08-CC5A-44D4-94B4-6857A5CB4022}" srcOrd="0" destOrd="0" presId="urn:microsoft.com/office/officeart/2005/8/layout/hierarchy5"/>
    <dgm:cxn modelId="{2875631C-5894-4F9F-BFB3-BC4C0C06C7DE}" type="presParOf" srcId="{D6704BE0-7548-4704-9EE5-ADA8E14E9585}" destId="{2B01A359-AC31-4CB4-970C-1DBCAEF5FD81}" srcOrd="1" destOrd="0" presId="urn:microsoft.com/office/officeart/2005/8/layout/hierarchy5"/>
    <dgm:cxn modelId="{D85079A1-41D4-49DB-8A7A-D665F3E2EF9C}" type="presParOf" srcId="{7F5C090C-E065-4BF7-B3B3-4A1E4EE77B83}" destId="{D0CA39F0-A1A9-4E09-B5A6-976D3B339009}" srcOrd="1" destOrd="0" presId="urn:microsoft.com/office/officeart/2005/8/layout/hierarchy5"/>
    <dgm:cxn modelId="{1266705F-BDD9-46F9-A76C-2E542A126D81}" type="presParOf" srcId="{D0CA39F0-A1A9-4E09-B5A6-976D3B339009}" destId="{9B01BA8F-4D06-472C-9876-ED2E2F31B5FC}" srcOrd="0" destOrd="0" presId="urn:microsoft.com/office/officeart/2005/8/layout/hierarchy5"/>
    <dgm:cxn modelId="{EC9E40B9-05E6-4BA1-A95A-1EA6E815345D}" type="presParOf" srcId="{9B01BA8F-4D06-472C-9876-ED2E2F31B5FC}" destId="{DB17F626-7B7E-4EEB-BFC4-4D79A9231D70}" srcOrd="0" destOrd="0" presId="urn:microsoft.com/office/officeart/2005/8/layout/hierarchy5"/>
    <dgm:cxn modelId="{37D21FA4-E18E-42F6-BE08-2B492D50A238}" type="presParOf" srcId="{9B01BA8F-4D06-472C-9876-ED2E2F31B5FC}" destId="{2B143079-5753-4F1E-A22B-69C82AA16DB7}" srcOrd="1" destOrd="0" presId="urn:microsoft.com/office/officeart/2005/8/layout/hierarchy5"/>
    <dgm:cxn modelId="{52567696-E6AC-488E-A506-FD893CAA00C6}" type="presParOf" srcId="{D0CA39F0-A1A9-4E09-B5A6-976D3B339009}" destId="{CE52789E-AE0E-4340-955A-0FCB2E970A33}" srcOrd="1" destOrd="0" presId="urn:microsoft.com/office/officeart/2005/8/layout/hierarchy5"/>
    <dgm:cxn modelId="{E17A570F-1144-4C33-A4F2-1C116B38F947}" type="presParOf" srcId="{CE52789E-AE0E-4340-955A-0FCB2E970A33}" destId="{38686F94-E193-440E-900F-59283A506494}" srcOrd="0" destOrd="0" presId="urn:microsoft.com/office/officeart/2005/8/layout/hierarchy5"/>
    <dgm:cxn modelId="{BFF5703C-7393-467B-B0EC-AEB34CCE66F7}" type="presParOf" srcId="{D0CA39F0-A1A9-4E09-B5A6-976D3B339009}" destId="{B2C8015E-A1AB-4A68-B6E8-1BF538FF7721}" srcOrd="2" destOrd="0" presId="urn:microsoft.com/office/officeart/2005/8/layout/hierarchy5"/>
    <dgm:cxn modelId="{99D9A32C-10FD-44E4-9E62-144AA0D9D396}" type="presParOf" srcId="{B2C8015E-A1AB-4A68-B6E8-1BF538FF7721}" destId="{DEB6A938-A0E9-4F7A-A24C-B210DF097204}" srcOrd="0" destOrd="0" presId="urn:microsoft.com/office/officeart/2005/8/layout/hierarchy5"/>
    <dgm:cxn modelId="{4843F09B-8A61-4956-907D-A64603B92013}" type="presParOf" srcId="{B2C8015E-A1AB-4A68-B6E8-1BF538FF7721}" destId="{BBDED6D6-29F5-4C0B-8D61-F5E96563AA50}" srcOrd="1" destOrd="0" presId="urn:microsoft.com/office/officeart/2005/8/layout/hierarchy5"/>
  </dgm:cxnLst>
  <dgm:bg/>
  <dgm:whole>
    <a:ln>
      <a:solidFill>
        <a:schemeClr val="accent2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303609-79EE-4953-A88E-130AED831F92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80A218-8F02-4CF1-B7B0-07CD48F62C69}">
      <dgm:prSet phldrT="[Текст]"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Проблема отсутствия  а) ценностного отношения к культуре у подростков; б) эффективных средств формирования ценностного отношения к культуре у педагогов</a:t>
          </a:r>
          <a:endParaRPr lang="ru-RU" dirty="0">
            <a:solidFill>
              <a:schemeClr val="tx1"/>
            </a:solidFill>
          </a:endParaRPr>
        </a:p>
      </dgm:t>
    </dgm:pt>
    <dgm:pt modelId="{BF383912-5203-4E2B-B677-212F3E1B78AD}" type="parTrans" cxnId="{E2CAA8F6-D15A-4ADA-904A-E07373D855BA}">
      <dgm:prSet/>
      <dgm:spPr/>
      <dgm:t>
        <a:bodyPr/>
        <a:lstStyle/>
        <a:p>
          <a:endParaRPr lang="ru-RU"/>
        </a:p>
      </dgm:t>
    </dgm:pt>
    <dgm:pt modelId="{261DCBA3-8E1A-472B-823C-33A57397F7F0}" type="sibTrans" cxnId="{E2CAA8F6-D15A-4ADA-904A-E07373D855BA}">
      <dgm:prSet/>
      <dgm:spPr/>
      <dgm:t>
        <a:bodyPr/>
        <a:lstStyle/>
        <a:p>
          <a:endParaRPr lang="ru-RU"/>
        </a:p>
      </dgm:t>
    </dgm:pt>
    <dgm:pt modelId="{DA1D18E5-DB93-4500-B7C0-7B686EFA28B3}">
      <dgm:prSet phldrT="[Текст]" custT="1"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</a:rPr>
            <a:t>Проблема научного обоснования </a:t>
          </a:r>
          <a:r>
            <a:rPr lang="ru-RU" sz="900" dirty="0" smtClean="0">
              <a:solidFill>
                <a:schemeClr val="tx1"/>
              </a:solidFill>
            </a:rPr>
            <a:t>эффективных средств формирования у подростков ценностного отношения к культуре </a:t>
          </a:r>
          <a:endParaRPr lang="ru-RU" sz="900" dirty="0">
            <a:solidFill>
              <a:schemeClr val="tx1"/>
            </a:solidFill>
          </a:endParaRPr>
        </a:p>
      </dgm:t>
    </dgm:pt>
    <dgm:pt modelId="{880AE594-F66D-4B58-BABB-85C4B958F03D}" type="parTrans" cxnId="{F76350B4-4A63-4D8B-8D72-9144296EB69A}">
      <dgm:prSet/>
      <dgm:spPr/>
      <dgm:t>
        <a:bodyPr/>
        <a:lstStyle/>
        <a:p>
          <a:endParaRPr lang="ru-RU"/>
        </a:p>
      </dgm:t>
    </dgm:pt>
    <dgm:pt modelId="{35175CDD-FAC3-4509-98C2-2DA341121AC8}" type="sibTrans" cxnId="{F76350B4-4A63-4D8B-8D72-9144296EB69A}">
      <dgm:prSet/>
      <dgm:spPr/>
      <dgm:t>
        <a:bodyPr/>
        <a:lstStyle/>
        <a:p>
          <a:endParaRPr lang="ru-RU"/>
        </a:p>
      </dgm:t>
    </dgm:pt>
    <dgm:pt modelId="{99951B38-7FE0-416F-9AC2-ABA7D898BC0B}">
      <dgm:prSet phldrT="[Текст]" custT="1"/>
      <dgm:spPr>
        <a:solidFill>
          <a:schemeClr val="bg1"/>
        </a:solidFill>
        <a:ln>
          <a:solidFill>
            <a:schemeClr val="accent2"/>
          </a:solidFill>
        </a:ln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Проблема подготовки педагогов к формированию у подростков ценностного отношения к культуре</a:t>
          </a:r>
          <a:endParaRPr lang="ru-RU" sz="1000" dirty="0">
            <a:solidFill>
              <a:schemeClr val="tx1"/>
            </a:solidFill>
          </a:endParaRPr>
        </a:p>
      </dgm:t>
    </dgm:pt>
    <dgm:pt modelId="{07625248-457A-48C5-9DA1-FC4E20E8A63C}" type="parTrans" cxnId="{0CE9974F-8A5C-4C99-A069-2CC8EE58544F}">
      <dgm:prSet/>
      <dgm:spPr/>
      <dgm:t>
        <a:bodyPr/>
        <a:lstStyle/>
        <a:p>
          <a:endParaRPr lang="ru-RU"/>
        </a:p>
      </dgm:t>
    </dgm:pt>
    <dgm:pt modelId="{05C4EB3E-C663-447B-B705-E4BC6C7961F2}" type="sibTrans" cxnId="{0CE9974F-8A5C-4C99-A069-2CC8EE58544F}">
      <dgm:prSet/>
      <dgm:spPr/>
      <dgm:t>
        <a:bodyPr/>
        <a:lstStyle/>
        <a:p>
          <a:endParaRPr lang="ru-RU"/>
        </a:p>
      </dgm:t>
    </dgm:pt>
    <dgm:pt modelId="{3AF8CD49-6E51-4684-96AF-340F5C2D74D5}">
      <dgm:prSet phldrT="[Текст]"/>
      <dgm:spPr/>
      <dgm:t>
        <a:bodyPr/>
        <a:lstStyle/>
        <a:p>
          <a:r>
            <a:rPr lang="ru-RU" dirty="0" smtClean="0"/>
            <a:t>Практическая педагогическая проблема</a:t>
          </a:r>
          <a:endParaRPr lang="ru-RU" dirty="0"/>
        </a:p>
      </dgm:t>
    </dgm:pt>
    <dgm:pt modelId="{8A168710-2A54-410B-A737-AF9FA35977AB}" type="parTrans" cxnId="{21C892B0-42CA-4E9F-871D-B345794F91E6}">
      <dgm:prSet/>
      <dgm:spPr/>
      <dgm:t>
        <a:bodyPr/>
        <a:lstStyle/>
        <a:p>
          <a:endParaRPr lang="ru-RU"/>
        </a:p>
      </dgm:t>
    </dgm:pt>
    <dgm:pt modelId="{91520635-8184-47D7-8419-37816E8E7E39}" type="sibTrans" cxnId="{21C892B0-42CA-4E9F-871D-B345794F91E6}">
      <dgm:prSet/>
      <dgm:spPr/>
      <dgm:t>
        <a:bodyPr/>
        <a:lstStyle/>
        <a:p>
          <a:endParaRPr lang="ru-RU"/>
        </a:p>
      </dgm:t>
    </dgm:pt>
    <dgm:pt modelId="{07C3C74A-5C88-4E7E-8ECF-C8358D431275}">
      <dgm:prSet phldrT="[Текст]"/>
      <dgm:spPr>
        <a:noFill/>
        <a:ln>
          <a:noFill/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Исследовательская проблема</a:t>
          </a:r>
          <a:endParaRPr lang="ru-RU" dirty="0">
            <a:solidFill>
              <a:schemeClr val="tx1"/>
            </a:solidFill>
          </a:endParaRPr>
        </a:p>
      </dgm:t>
    </dgm:pt>
    <dgm:pt modelId="{C36A451E-BD40-4048-837C-058335D264CA}" type="parTrans" cxnId="{A43519F3-9964-4123-AF36-8F5763DB16B3}">
      <dgm:prSet/>
      <dgm:spPr/>
      <dgm:t>
        <a:bodyPr/>
        <a:lstStyle/>
        <a:p>
          <a:endParaRPr lang="ru-RU"/>
        </a:p>
      </dgm:t>
    </dgm:pt>
    <dgm:pt modelId="{8F5601DD-A088-4B2A-8CCA-6D4A9E245D6B}" type="sibTrans" cxnId="{A43519F3-9964-4123-AF36-8F5763DB16B3}">
      <dgm:prSet/>
      <dgm:spPr/>
      <dgm:t>
        <a:bodyPr/>
        <a:lstStyle/>
        <a:p>
          <a:endParaRPr lang="ru-RU"/>
        </a:p>
      </dgm:t>
    </dgm:pt>
    <dgm:pt modelId="{57BECD6A-F693-490F-90A8-443D4EB58EF4}">
      <dgm:prSet phldrT="[Текст]" custT="1"/>
      <dgm:spPr>
        <a:solidFill>
          <a:schemeClr val="bg1"/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100" dirty="0" smtClean="0">
              <a:solidFill>
                <a:schemeClr val="tx1"/>
              </a:solidFill>
            </a:rPr>
            <a:t>…</a:t>
          </a:r>
          <a:endParaRPr lang="ru-RU" sz="800" dirty="0">
            <a:solidFill>
              <a:schemeClr val="tx1"/>
            </a:solidFill>
          </a:endParaRPr>
        </a:p>
      </dgm:t>
    </dgm:pt>
    <dgm:pt modelId="{C198DC66-7B97-4E4C-97F4-A379B53D81B4}" type="parTrans" cxnId="{B4A4F221-8811-4EC4-A261-3B1CFE16C8C1}">
      <dgm:prSet/>
      <dgm:spPr/>
      <dgm:t>
        <a:bodyPr/>
        <a:lstStyle/>
        <a:p>
          <a:endParaRPr lang="ru-RU"/>
        </a:p>
      </dgm:t>
    </dgm:pt>
    <dgm:pt modelId="{D6ECB482-DEF8-455C-A0FD-7AE96C8A287A}" type="sibTrans" cxnId="{B4A4F221-8811-4EC4-A261-3B1CFE16C8C1}">
      <dgm:prSet/>
      <dgm:spPr/>
      <dgm:t>
        <a:bodyPr/>
        <a:lstStyle/>
        <a:p>
          <a:endParaRPr lang="ru-RU"/>
        </a:p>
      </dgm:t>
    </dgm:pt>
    <dgm:pt modelId="{A3F8B7E0-032A-4495-9464-EE3C8B2F5670}" type="pres">
      <dgm:prSet presAssocID="{C9303609-79EE-4953-A88E-130AED831F9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AB317C0-AF63-445A-9B37-ECC6FEC9517C}" type="pres">
      <dgm:prSet presAssocID="{C9303609-79EE-4953-A88E-130AED831F92}" presName="hierFlow" presStyleCnt="0"/>
      <dgm:spPr/>
    </dgm:pt>
    <dgm:pt modelId="{E4C1F56A-7A7A-42B9-BA22-B28098B06128}" type="pres">
      <dgm:prSet presAssocID="{C9303609-79EE-4953-A88E-130AED831F92}" presName="firstBuf" presStyleCnt="0"/>
      <dgm:spPr/>
    </dgm:pt>
    <dgm:pt modelId="{65247077-0911-4827-B3B3-DAC382B9C51D}" type="pres">
      <dgm:prSet presAssocID="{C9303609-79EE-4953-A88E-130AED831F9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8F1D97D-BC9A-4AAA-97B7-16030C092EE3}" type="pres">
      <dgm:prSet presAssocID="{9780A218-8F02-4CF1-B7B0-07CD48F62C69}" presName="Name17" presStyleCnt="0"/>
      <dgm:spPr/>
    </dgm:pt>
    <dgm:pt modelId="{96D58EA7-12BD-4EA8-AB8C-3C546E807092}" type="pres">
      <dgm:prSet presAssocID="{9780A218-8F02-4CF1-B7B0-07CD48F62C69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953818-FCCC-4037-B4E3-1226BBA00431}" type="pres">
      <dgm:prSet presAssocID="{9780A218-8F02-4CF1-B7B0-07CD48F62C69}" presName="hierChild2" presStyleCnt="0"/>
      <dgm:spPr/>
    </dgm:pt>
    <dgm:pt modelId="{25C0FBD5-33FB-4C2E-96AE-8518646ADBEF}" type="pres">
      <dgm:prSet presAssocID="{880AE594-F66D-4B58-BABB-85C4B958F03D}" presName="Name25" presStyleLbl="parChTrans1D2" presStyleIdx="0" presStyleCnt="3"/>
      <dgm:spPr/>
    </dgm:pt>
    <dgm:pt modelId="{7E853A20-2DD2-40AB-920F-BFB51507E564}" type="pres">
      <dgm:prSet presAssocID="{880AE594-F66D-4B58-BABB-85C4B958F03D}" presName="connTx" presStyleLbl="parChTrans1D2" presStyleIdx="0" presStyleCnt="3"/>
      <dgm:spPr/>
    </dgm:pt>
    <dgm:pt modelId="{D8CC760F-23C7-4519-B706-3A6F468BAA34}" type="pres">
      <dgm:prSet presAssocID="{DA1D18E5-DB93-4500-B7C0-7B686EFA28B3}" presName="Name30" presStyleCnt="0"/>
      <dgm:spPr/>
    </dgm:pt>
    <dgm:pt modelId="{B3FDD49F-2DC0-40C5-BCDF-2C60F533BF68}" type="pres">
      <dgm:prSet presAssocID="{DA1D18E5-DB93-4500-B7C0-7B686EFA28B3}" presName="level2Shape" presStyleLbl="node2" presStyleIdx="0" presStyleCnt="3"/>
      <dgm:spPr/>
      <dgm:t>
        <a:bodyPr/>
        <a:lstStyle/>
        <a:p>
          <a:endParaRPr lang="ru-RU"/>
        </a:p>
      </dgm:t>
    </dgm:pt>
    <dgm:pt modelId="{4626AA02-FAE4-4A8E-A8DB-029DF4279EA4}" type="pres">
      <dgm:prSet presAssocID="{DA1D18E5-DB93-4500-B7C0-7B686EFA28B3}" presName="hierChild3" presStyleCnt="0"/>
      <dgm:spPr/>
    </dgm:pt>
    <dgm:pt modelId="{A24BF35A-78D5-4F5A-8465-F38EDA4EFDE7}" type="pres">
      <dgm:prSet presAssocID="{07625248-457A-48C5-9DA1-FC4E20E8A63C}" presName="Name25" presStyleLbl="parChTrans1D2" presStyleIdx="1" presStyleCnt="3"/>
      <dgm:spPr/>
    </dgm:pt>
    <dgm:pt modelId="{BC6D8DF7-D687-45E0-A4CE-B95CF9B68A94}" type="pres">
      <dgm:prSet presAssocID="{07625248-457A-48C5-9DA1-FC4E20E8A63C}" presName="connTx" presStyleLbl="parChTrans1D2" presStyleIdx="1" presStyleCnt="3"/>
      <dgm:spPr/>
    </dgm:pt>
    <dgm:pt modelId="{E2BB9AE3-CB5D-4BDD-93BE-7F06DE84C0D6}" type="pres">
      <dgm:prSet presAssocID="{99951B38-7FE0-416F-9AC2-ABA7D898BC0B}" presName="Name30" presStyleCnt="0"/>
      <dgm:spPr/>
    </dgm:pt>
    <dgm:pt modelId="{F3081D05-BA94-4C62-81A0-39D83E3A3829}" type="pres">
      <dgm:prSet presAssocID="{99951B38-7FE0-416F-9AC2-ABA7D898BC0B}" presName="level2Shape" presStyleLbl="node2" presStyleIdx="1" presStyleCnt="3"/>
      <dgm:spPr/>
    </dgm:pt>
    <dgm:pt modelId="{0D5B3A70-98B8-4772-9AEA-9FA1825A4A73}" type="pres">
      <dgm:prSet presAssocID="{99951B38-7FE0-416F-9AC2-ABA7D898BC0B}" presName="hierChild3" presStyleCnt="0"/>
      <dgm:spPr/>
    </dgm:pt>
    <dgm:pt modelId="{B2E72B90-ADD5-4818-80B2-0456C5F7BF64}" type="pres">
      <dgm:prSet presAssocID="{C198DC66-7B97-4E4C-97F4-A379B53D81B4}" presName="Name25" presStyleLbl="parChTrans1D2" presStyleIdx="2" presStyleCnt="3"/>
      <dgm:spPr/>
    </dgm:pt>
    <dgm:pt modelId="{755C781E-B46E-44FD-9BF4-59D0D8B1167D}" type="pres">
      <dgm:prSet presAssocID="{C198DC66-7B97-4E4C-97F4-A379B53D81B4}" presName="connTx" presStyleLbl="parChTrans1D2" presStyleIdx="2" presStyleCnt="3"/>
      <dgm:spPr/>
    </dgm:pt>
    <dgm:pt modelId="{9C8A8A2D-02EB-463E-B2BB-B7B10CE2FDBC}" type="pres">
      <dgm:prSet presAssocID="{57BECD6A-F693-490F-90A8-443D4EB58EF4}" presName="Name30" presStyleCnt="0"/>
      <dgm:spPr/>
    </dgm:pt>
    <dgm:pt modelId="{2410D7F9-23E3-4A1B-A9B3-C99C2FC59BFF}" type="pres">
      <dgm:prSet presAssocID="{57BECD6A-F693-490F-90A8-443D4EB58EF4}" presName="level2Shape" presStyleLbl="node2" presStyleIdx="2" presStyleCnt="3"/>
      <dgm:spPr/>
    </dgm:pt>
    <dgm:pt modelId="{5A39891B-44EE-45BC-9067-86381B66449C}" type="pres">
      <dgm:prSet presAssocID="{57BECD6A-F693-490F-90A8-443D4EB58EF4}" presName="hierChild3" presStyleCnt="0"/>
      <dgm:spPr/>
    </dgm:pt>
    <dgm:pt modelId="{967368CD-65D8-4D1F-8968-EFF4E1FE24BB}" type="pres">
      <dgm:prSet presAssocID="{C9303609-79EE-4953-A88E-130AED831F92}" presName="bgShapesFlow" presStyleCnt="0"/>
      <dgm:spPr/>
    </dgm:pt>
    <dgm:pt modelId="{64D0BE7A-FA61-4A9F-A328-8037E2A89091}" type="pres">
      <dgm:prSet presAssocID="{3AF8CD49-6E51-4684-96AF-340F5C2D74D5}" presName="rectComp" presStyleCnt="0"/>
      <dgm:spPr/>
    </dgm:pt>
    <dgm:pt modelId="{4B16B7F0-1A29-48AD-BFF5-803404C8DB98}" type="pres">
      <dgm:prSet presAssocID="{3AF8CD49-6E51-4684-96AF-340F5C2D74D5}" presName="bgRect" presStyleLbl="bgShp" presStyleIdx="0" presStyleCnt="2"/>
      <dgm:spPr/>
      <dgm:t>
        <a:bodyPr/>
        <a:lstStyle/>
        <a:p>
          <a:endParaRPr lang="ru-RU"/>
        </a:p>
      </dgm:t>
    </dgm:pt>
    <dgm:pt modelId="{3CD8D350-74B4-441B-895C-02A8E852F5B2}" type="pres">
      <dgm:prSet presAssocID="{3AF8CD49-6E51-4684-96AF-340F5C2D74D5}" presName="bgRectTx" presStyleLbl="bgShp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B104E-0561-4832-B776-E379A0AEAB4D}" type="pres">
      <dgm:prSet presAssocID="{3AF8CD49-6E51-4684-96AF-340F5C2D74D5}" presName="spComp" presStyleCnt="0"/>
      <dgm:spPr/>
    </dgm:pt>
    <dgm:pt modelId="{2A9CE58A-8686-484B-911D-E9267368855A}" type="pres">
      <dgm:prSet presAssocID="{3AF8CD49-6E51-4684-96AF-340F5C2D74D5}" presName="hSp" presStyleCnt="0"/>
      <dgm:spPr/>
    </dgm:pt>
    <dgm:pt modelId="{DE40C4A9-B025-4F7A-8251-9F9FF6A7FE5C}" type="pres">
      <dgm:prSet presAssocID="{07C3C74A-5C88-4E7E-8ECF-C8358D431275}" presName="rectComp" presStyleCnt="0"/>
      <dgm:spPr/>
    </dgm:pt>
    <dgm:pt modelId="{098B2353-AEB1-484B-83A6-C91F313886EC}" type="pres">
      <dgm:prSet presAssocID="{07C3C74A-5C88-4E7E-8ECF-C8358D431275}" presName="bgRect" presStyleLbl="bgShp" presStyleIdx="1" presStyleCnt="2"/>
      <dgm:spPr/>
    </dgm:pt>
    <dgm:pt modelId="{ED1E63E1-AE09-4478-9467-6FB881B37BF5}" type="pres">
      <dgm:prSet presAssocID="{07C3C74A-5C88-4E7E-8ECF-C8358D431275}" presName="bgRectTx" presStyleLbl="bgShp" presStyleIdx="1" presStyleCnt="2">
        <dgm:presLayoutVars>
          <dgm:bulletEnabled val="1"/>
        </dgm:presLayoutVars>
      </dgm:prSet>
      <dgm:spPr/>
    </dgm:pt>
  </dgm:ptLst>
  <dgm:cxnLst>
    <dgm:cxn modelId="{F0BD92CC-3315-4ED2-A21D-CE72B37BD1D7}" type="presOf" srcId="{C9303609-79EE-4953-A88E-130AED831F92}" destId="{A3F8B7E0-032A-4495-9464-EE3C8B2F5670}" srcOrd="0" destOrd="0" presId="urn:microsoft.com/office/officeart/2005/8/layout/hierarchy5"/>
    <dgm:cxn modelId="{7CE64305-0BC4-403D-8870-E81776A43735}" type="presOf" srcId="{07C3C74A-5C88-4E7E-8ECF-C8358D431275}" destId="{098B2353-AEB1-484B-83A6-C91F313886EC}" srcOrd="0" destOrd="0" presId="urn:microsoft.com/office/officeart/2005/8/layout/hierarchy5"/>
    <dgm:cxn modelId="{F76350B4-4A63-4D8B-8D72-9144296EB69A}" srcId="{9780A218-8F02-4CF1-B7B0-07CD48F62C69}" destId="{DA1D18E5-DB93-4500-B7C0-7B686EFA28B3}" srcOrd="0" destOrd="0" parTransId="{880AE594-F66D-4B58-BABB-85C4B958F03D}" sibTransId="{35175CDD-FAC3-4509-98C2-2DA341121AC8}"/>
    <dgm:cxn modelId="{342C127C-9BD0-4A40-B636-17605E1E11A0}" type="presOf" srcId="{C198DC66-7B97-4E4C-97F4-A379B53D81B4}" destId="{755C781E-B46E-44FD-9BF4-59D0D8B1167D}" srcOrd="1" destOrd="0" presId="urn:microsoft.com/office/officeart/2005/8/layout/hierarchy5"/>
    <dgm:cxn modelId="{21C892B0-42CA-4E9F-871D-B345794F91E6}" srcId="{C9303609-79EE-4953-A88E-130AED831F92}" destId="{3AF8CD49-6E51-4684-96AF-340F5C2D74D5}" srcOrd="1" destOrd="0" parTransId="{8A168710-2A54-410B-A737-AF9FA35977AB}" sibTransId="{91520635-8184-47D7-8419-37816E8E7E39}"/>
    <dgm:cxn modelId="{1D7D156C-B8D4-4798-A2DA-0543B666D84C}" type="presOf" srcId="{C198DC66-7B97-4E4C-97F4-A379B53D81B4}" destId="{B2E72B90-ADD5-4818-80B2-0456C5F7BF64}" srcOrd="0" destOrd="0" presId="urn:microsoft.com/office/officeart/2005/8/layout/hierarchy5"/>
    <dgm:cxn modelId="{4B94A3E4-2ED7-4D3D-8C08-F9A58B43AF87}" type="presOf" srcId="{DA1D18E5-DB93-4500-B7C0-7B686EFA28B3}" destId="{B3FDD49F-2DC0-40C5-BCDF-2C60F533BF68}" srcOrd="0" destOrd="0" presId="urn:microsoft.com/office/officeart/2005/8/layout/hierarchy5"/>
    <dgm:cxn modelId="{C4C18DE8-31F4-44B7-9F2F-4EC529CADA1F}" type="presOf" srcId="{3AF8CD49-6E51-4684-96AF-340F5C2D74D5}" destId="{3CD8D350-74B4-441B-895C-02A8E852F5B2}" srcOrd="1" destOrd="0" presId="urn:microsoft.com/office/officeart/2005/8/layout/hierarchy5"/>
    <dgm:cxn modelId="{CDDAA666-0C6C-4DDD-A1A5-029DB9924C5F}" type="presOf" srcId="{07C3C74A-5C88-4E7E-8ECF-C8358D431275}" destId="{ED1E63E1-AE09-4478-9467-6FB881B37BF5}" srcOrd="1" destOrd="0" presId="urn:microsoft.com/office/officeart/2005/8/layout/hierarchy5"/>
    <dgm:cxn modelId="{B4A4F221-8811-4EC4-A261-3B1CFE16C8C1}" srcId="{9780A218-8F02-4CF1-B7B0-07CD48F62C69}" destId="{57BECD6A-F693-490F-90A8-443D4EB58EF4}" srcOrd="2" destOrd="0" parTransId="{C198DC66-7B97-4E4C-97F4-A379B53D81B4}" sibTransId="{D6ECB482-DEF8-455C-A0FD-7AE96C8A287A}"/>
    <dgm:cxn modelId="{C62B61B8-9D79-409B-AFA2-86742544F540}" type="presOf" srcId="{57BECD6A-F693-490F-90A8-443D4EB58EF4}" destId="{2410D7F9-23E3-4A1B-A9B3-C99C2FC59BFF}" srcOrd="0" destOrd="0" presId="urn:microsoft.com/office/officeart/2005/8/layout/hierarchy5"/>
    <dgm:cxn modelId="{E2CAA8F6-D15A-4ADA-904A-E07373D855BA}" srcId="{C9303609-79EE-4953-A88E-130AED831F92}" destId="{9780A218-8F02-4CF1-B7B0-07CD48F62C69}" srcOrd="0" destOrd="0" parTransId="{BF383912-5203-4E2B-B677-212F3E1B78AD}" sibTransId="{261DCBA3-8E1A-472B-823C-33A57397F7F0}"/>
    <dgm:cxn modelId="{8623397A-5F5E-4142-89AA-B95A54B0556B}" type="presOf" srcId="{3AF8CD49-6E51-4684-96AF-340F5C2D74D5}" destId="{4B16B7F0-1A29-48AD-BFF5-803404C8DB98}" srcOrd="0" destOrd="0" presId="urn:microsoft.com/office/officeart/2005/8/layout/hierarchy5"/>
    <dgm:cxn modelId="{3D7D08C9-0971-4FCF-ACE5-D493B4B4525C}" type="presOf" srcId="{07625248-457A-48C5-9DA1-FC4E20E8A63C}" destId="{BC6D8DF7-D687-45E0-A4CE-B95CF9B68A94}" srcOrd="1" destOrd="0" presId="urn:microsoft.com/office/officeart/2005/8/layout/hierarchy5"/>
    <dgm:cxn modelId="{1AC669A5-2A86-4040-AC21-A93B83E3404F}" type="presOf" srcId="{9780A218-8F02-4CF1-B7B0-07CD48F62C69}" destId="{96D58EA7-12BD-4EA8-AB8C-3C546E807092}" srcOrd="0" destOrd="0" presId="urn:microsoft.com/office/officeart/2005/8/layout/hierarchy5"/>
    <dgm:cxn modelId="{A43519F3-9964-4123-AF36-8F5763DB16B3}" srcId="{C9303609-79EE-4953-A88E-130AED831F92}" destId="{07C3C74A-5C88-4E7E-8ECF-C8358D431275}" srcOrd="2" destOrd="0" parTransId="{C36A451E-BD40-4048-837C-058335D264CA}" sibTransId="{8F5601DD-A088-4B2A-8CCA-6D4A9E245D6B}"/>
    <dgm:cxn modelId="{5FB0D920-49CF-4ADA-AB59-2738D202AD54}" type="presOf" srcId="{880AE594-F66D-4B58-BABB-85C4B958F03D}" destId="{7E853A20-2DD2-40AB-920F-BFB51507E564}" srcOrd="1" destOrd="0" presId="urn:microsoft.com/office/officeart/2005/8/layout/hierarchy5"/>
    <dgm:cxn modelId="{FE819853-AD6B-465B-B56B-C2D7AE834046}" type="presOf" srcId="{99951B38-7FE0-416F-9AC2-ABA7D898BC0B}" destId="{F3081D05-BA94-4C62-81A0-39D83E3A3829}" srcOrd="0" destOrd="0" presId="urn:microsoft.com/office/officeart/2005/8/layout/hierarchy5"/>
    <dgm:cxn modelId="{0CE9974F-8A5C-4C99-A069-2CC8EE58544F}" srcId="{9780A218-8F02-4CF1-B7B0-07CD48F62C69}" destId="{99951B38-7FE0-416F-9AC2-ABA7D898BC0B}" srcOrd="1" destOrd="0" parTransId="{07625248-457A-48C5-9DA1-FC4E20E8A63C}" sibTransId="{05C4EB3E-C663-447B-B705-E4BC6C7961F2}"/>
    <dgm:cxn modelId="{4CB05A02-3104-43A2-88B2-8AA060F09C28}" type="presOf" srcId="{07625248-457A-48C5-9DA1-FC4E20E8A63C}" destId="{A24BF35A-78D5-4F5A-8465-F38EDA4EFDE7}" srcOrd="0" destOrd="0" presId="urn:microsoft.com/office/officeart/2005/8/layout/hierarchy5"/>
    <dgm:cxn modelId="{F3422146-3E85-4463-9C2C-5E749ADC2711}" type="presOf" srcId="{880AE594-F66D-4B58-BABB-85C4B958F03D}" destId="{25C0FBD5-33FB-4C2E-96AE-8518646ADBEF}" srcOrd="0" destOrd="0" presId="urn:microsoft.com/office/officeart/2005/8/layout/hierarchy5"/>
    <dgm:cxn modelId="{F7450009-BFBB-4C76-B109-F8BF99141232}" type="presParOf" srcId="{A3F8B7E0-032A-4495-9464-EE3C8B2F5670}" destId="{FAB317C0-AF63-445A-9B37-ECC6FEC9517C}" srcOrd="0" destOrd="0" presId="urn:microsoft.com/office/officeart/2005/8/layout/hierarchy5"/>
    <dgm:cxn modelId="{8E153825-7CF8-4309-AD89-F44E3320FBBC}" type="presParOf" srcId="{FAB317C0-AF63-445A-9B37-ECC6FEC9517C}" destId="{E4C1F56A-7A7A-42B9-BA22-B28098B06128}" srcOrd="0" destOrd="0" presId="urn:microsoft.com/office/officeart/2005/8/layout/hierarchy5"/>
    <dgm:cxn modelId="{0F05818A-1215-4E44-AE7A-706253C9E6A3}" type="presParOf" srcId="{FAB317C0-AF63-445A-9B37-ECC6FEC9517C}" destId="{65247077-0911-4827-B3B3-DAC382B9C51D}" srcOrd="1" destOrd="0" presId="urn:microsoft.com/office/officeart/2005/8/layout/hierarchy5"/>
    <dgm:cxn modelId="{8FA5F021-026C-4A85-B6B4-A65B1CEBD7FD}" type="presParOf" srcId="{65247077-0911-4827-B3B3-DAC382B9C51D}" destId="{D8F1D97D-BC9A-4AAA-97B7-16030C092EE3}" srcOrd="0" destOrd="0" presId="urn:microsoft.com/office/officeart/2005/8/layout/hierarchy5"/>
    <dgm:cxn modelId="{D5D80032-71BA-46EA-98DF-C71F0F3E0775}" type="presParOf" srcId="{D8F1D97D-BC9A-4AAA-97B7-16030C092EE3}" destId="{96D58EA7-12BD-4EA8-AB8C-3C546E807092}" srcOrd="0" destOrd="0" presId="urn:microsoft.com/office/officeart/2005/8/layout/hierarchy5"/>
    <dgm:cxn modelId="{2F2A614E-10A4-45B2-B4CB-15486654C86A}" type="presParOf" srcId="{D8F1D97D-BC9A-4AAA-97B7-16030C092EE3}" destId="{DA953818-FCCC-4037-B4E3-1226BBA00431}" srcOrd="1" destOrd="0" presId="urn:microsoft.com/office/officeart/2005/8/layout/hierarchy5"/>
    <dgm:cxn modelId="{6E891BFE-A20E-4D03-A2B9-5BF40347983E}" type="presParOf" srcId="{DA953818-FCCC-4037-B4E3-1226BBA00431}" destId="{25C0FBD5-33FB-4C2E-96AE-8518646ADBEF}" srcOrd="0" destOrd="0" presId="urn:microsoft.com/office/officeart/2005/8/layout/hierarchy5"/>
    <dgm:cxn modelId="{80955859-9710-4C51-910D-A6461D46B299}" type="presParOf" srcId="{25C0FBD5-33FB-4C2E-96AE-8518646ADBEF}" destId="{7E853A20-2DD2-40AB-920F-BFB51507E564}" srcOrd="0" destOrd="0" presId="urn:microsoft.com/office/officeart/2005/8/layout/hierarchy5"/>
    <dgm:cxn modelId="{6ADA83B1-FF1D-47FF-A63F-12E2C3D445BA}" type="presParOf" srcId="{DA953818-FCCC-4037-B4E3-1226BBA00431}" destId="{D8CC760F-23C7-4519-B706-3A6F468BAA34}" srcOrd="1" destOrd="0" presId="urn:microsoft.com/office/officeart/2005/8/layout/hierarchy5"/>
    <dgm:cxn modelId="{CE687563-DBFA-4F3F-8126-C9043A68E0A5}" type="presParOf" srcId="{D8CC760F-23C7-4519-B706-3A6F468BAA34}" destId="{B3FDD49F-2DC0-40C5-BCDF-2C60F533BF68}" srcOrd="0" destOrd="0" presId="urn:microsoft.com/office/officeart/2005/8/layout/hierarchy5"/>
    <dgm:cxn modelId="{E23E1C56-3ACD-4C0D-8AA4-D06D98E58F1D}" type="presParOf" srcId="{D8CC760F-23C7-4519-B706-3A6F468BAA34}" destId="{4626AA02-FAE4-4A8E-A8DB-029DF4279EA4}" srcOrd="1" destOrd="0" presId="urn:microsoft.com/office/officeart/2005/8/layout/hierarchy5"/>
    <dgm:cxn modelId="{E148396C-9FFC-438B-9FFE-1E4423E68051}" type="presParOf" srcId="{DA953818-FCCC-4037-B4E3-1226BBA00431}" destId="{A24BF35A-78D5-4F5A-8465-F38EDA4EFDE7}" srcOrd="2" destOrd="0" presId="urn:microsoft.com/office/officeart/2005/8/layout/hierarchy5"/>
    <dgm:cxn modelId="{D54A440D-85E1-485F-A423-C98D5F4D8E50}" type="presParOf" srcId="{A24BF35A-78D5-4F5A-8465-F38EDA4EFDE7}" destId="{BC6D8DF7-D687-45E0-A4CE-B95CF9B68A94}" srcOrd="0" destOrd="0" presId="urn:microsoft.com/office/officeart/2005/8/layout/hierarchy5"/>
    <dgm:cxn modelId="{A1A049F6-5262-4650-BDA2-8811D7C987CC}" type="presParOf" srcId="{DA953818-FCCC-4037-B4E3-1226BBA00431}" destId="{E2BB9AE3-CB5D-4BDD-93BE-7F06DE84C0D6}" srcOrd="3" destOrd="0" presId="urn:microsoft.com/office/officeart/2005/8/layout/hierarchy5"/>
    <dgm:cxn modelId="{22307063-8DEC-4087-8754-841FC0A99D81}" type="presParOf" srcId="{E2BB9AE3-CB5D-4BDD-93BE-7F06DE84C0D6}" destId="{F3081D05-BA94-4C62-81A0-39D83E3A3829}" srcOrd="0" destOrd="0" presId="urn:microsoft.com/office/officeart/2005/8/layout/hierarchy5"/>
    <dgm:cxn modelId="{51689498-CBA1-4808-A5AB-C7B407D7984B}" type="presParOf" srcId="{E2BB9AE3-CB5D-4BDD-93BE-7F06DE84C0D6}" destId="{0D5B3A70-98B8-4772-9AEA-9FA1825A4A73}" srcOrd="1" destOrd="0" presId="urn:microsoft.com/office/officeart/2005/8/layout/hierarchy5"/>
    <dgm:cxn modelId="{A174C4E0-0A0D-41D7-903B-F22EDA3B0EE6}" type="presParOf" srcId="{DA953818-FCCC-4037-B4E3-1226BBA00431}" destId="{B2E72B90-ADD5-4818-80B2-0456C5F7BF64}" srcOrd="4" destOrd="0" presId="urn:microsoft.com/office/officeart/2005/8/layout/hierarchy5"/>
    <dgm:cxn modelId="{36A83D5D-C3CE-4484-913A-1E4592BCC054}" type="presParOf" srcId="{B2E72B90-ADD5-4818-80B2-0456C5F7BF64}" destId="{755C781E-B46E-44FD-9BF4-59D0D8B1167D}" srcOrd="0" destOrd="0" presId="urn:microsoft.com/office/officeart/2005/8/layout/hierarchy5"/>
    <dgm:cxn modelId="{0F8C5C2B-F0F6-4413-9E60-0CEF0BBFC51A}" type="presParOf" srcId="{DA953818-FCCC-4037-B4E3-1226BBA00431}" destId="{9C8A8A2D-02EB-463E-B2BB-B7B10CE2FDBC}" srcOrd="5" destOrd="0" presId="urn:microsoft.com/office/officeart/2005/8/layout/hierarchy5"/>
    <dgm:cxn modelId="{8D4090E0-E63C-4CA4-81BE-B1FE8B64E8FE}" type="presParOf" srcId="{9C8A8A2D-02EB-463E-B2BB-B7B10CE2FDBC}" destId="{2410D7F9-23E3-4A1B-A9B3-C99C2FC59BFF}" srcOrd="0" destOrd="0" presId="urn:microsoft.com/office/officeart/2005/8/layout/hierarchy5"/>
    <dgm:cxn modelId="{F626E16B-1A2A-4FD1-8CB5-EE00204D4A9D}" type="presParOf" srcId="{9C8A8A2D-02EB-463E-B2BB-B7B10CE2FDBC}" destId="{5A39891B-44EE-45BC-9067-86381B66449C}" srcOrd="1" destOrd="0" presId="urn:microsoft.com/office/officeart/2005/8/layout/hierarchy5"/>
    <dgm:cxn modelId="{012E72FB-9FFA-43DE-9A99-E01F446D9082}" type="presParOf" srcId="{A3F8B7E0-032A-4495-9464-EE3C8B2F5670}" destId="{967368CD-65D8-4D1F-8968-EFF4E1FE24BB}" srcOrd="1" destOrd="0" presId="urn:microsoft.com/office/officeart/2005/8/layout/hierarchy5"/>
    <dgm:cxn modelId="{8AD1CCC6-1796-4C88-B556-A9628F33BCE6}" type="presParOf" srcId="{967368CD-65D8-4D1F-8968-EFF4E1FE24BB}" destId="{64D0BE7A-FA61-4A9F-A328-8037E2A89091}" srcOrd="0" destOrd="0" presId="urn:microsoft.com/office/officeart/2005/8/layout/hierarchy5"/>
    <dgm:cxn modelId="{D9997B58-4B31-4D9C-AC4C-2556F22A4250}" type="presParOf" srcId="{64D0BE7A-FA61-4A9F-A328-8037E2A89091}" destId="{4B16B7F0-1A29-48AD-BFF5-803404C8DB98}" srcOrd="0" destOrd="0" presId="urn:microsoft.com/office/officeart/2005/8/layout/hierarchy5"/>
    <dgm:cxn modelId="{4BEBC207-B6C6-4F4B-99D4-02E4D3129B04}" type="presParOf" srcId="{64D0BE7A-FA61-4A9F-A328-8037E2A89091}" destId="{3CD8D350-74B4-441B-895C-02A8E852F5B2}" srcOrd="1" destOrd="0" presId="urn:microsoft.com/office/officeart/2005/8/layout/hierarchy5"/>
    <dgm:cxn modelId="{47D9E1C6-F119-4FE4-A8D7-EC851E4648B7}" type="presParOf" srcId="{967368CD-65D8-4D1F-8968-EFF4E1FE24BB}" destId="{4C5B104E-0561-4832-B776-E379A0AEAB4D}" srcOrd="1" destOrd="0" presId="urn:microsoft.com/office/officeart/2005/8/layout/hierarchy5"/>
    <dgm:cxn modelId="{913BBBD2-107F-4E6C-A4E9-00BFD8E20BC2}" type="presParOf" srcId="{4C5B104E-0561-4832-B776-E379A0AEAB4D}" destId="{2A9CE58A-8686-484B-911D-E9267368855A}" srcOrd="0" destOrd="0" presId="urn:microsoft.com/office/officeart/2005/8/layout/hierarchy5"/>
    <dgm:cxn modelId="{23110640-488B-4F11-93F5-BD2A145A8010}" type="presParOf" srcId="{967368CD-65D8-4D1F-8968-EFF4E1FE24BB}" destId="{DE40C4A9-B025-4F7A-8251-9F9FF6A7FE5C}" srcOrd="2" destOrd="0" presId="urn:microsoft.com/office/officeart/2005/8/layout/hierarchy5"/>
    <dgm:cxn modelId="{485EF7F8-5C73-41D5-A4A3-86ED53FB3572}" type="presParOf" srcId="{DE40C4A9-B025-4F7A-8251-9F9FF6A7FE5C}" destId="{098B2353-AEB1-484B-83A6-C91F313886EC}" srcOrd="0" destOrd="0" presId="urn:microsoft.com/office/officeart/2005/8/layout/hierarchy5"/>
    <dgm:cxn modelId="{1662FD34-3C28-4C29-8877-83C011E42299}" type="presParOf" srcId="{DE40C4A9-B025-4F7A-8251-9F9FF6A7FE5C}" destId="{ED1E63E1-AE09-4478-9467-6FB881B37BF5}" srcOrd="1" destOrd="0" presId="urn:microsoft.com/office/officeart/2005/8/layout/hierarchy5"/>
  </dgm:cxnLst>
  <dgm:bg/>
  <dgm:whole>
    <a:ln>
      <a:solidFill>
        <a:schemeClr val="accent2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DB29C8-B992-4F13-8519-B2D4EAED5E1B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6F91CF-05E9-4CB1-A5FB-1ED4175E505C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Обзор педагогической литературы по проблеме</a:t>
          </a:r>
          <a:endParaRPr lang="ru-RU" dirty="0"/>
        </a:p>
      </dgm:t>
    </dgm:pt>
    <dgm:pt modelId="{A5C773A6-17BE-48A3-8274-7706BC845AF1}" type="parTrans" cxnId="{6614FA8B-FBF0-403D-9634-16B78D41BCDE}">
      <dgm:prSet/>
      <dgm:spPr/>
      <dgm:t>
        <a:bodyPr/>
        <a:lstStyle/>
        <a:p>
          <a:endParaRPr lang="ru-RU"/>
        </a:p>
      </dgm:t>
    </dgm:pt>
    <dgm:pt modelId="{C70B9D53-B183-440F-A9CC-31D3A19C5E72}" type="sibTrans" cxnId="{6614FA8B-FBF0-403D-9634-16B78D41BCDE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35DDB207-1780-422F-A0D8-7C9F530F4639}">
      <dgm:prSet phldrT="[Текст]"/>
      <dgm:spPr/>
      <dgm:t>
        <a:bodyPr/>
        <a:lstStyle/>
        <a:p>
          <a:r>
            <a:rPr lang="ru-RU" dirty="0" smtClean="0"/>
            <a:t>Какие аспекты проблемы уже изучены педагогами-исследователями?</a:t>
          </a:r>
          <a:endParaRPr lang="ru-RU" dirty="0"/>
        </a:p>
      </dgm:t>
    </dgm:pt>
    <dgm:pt modelId="{AB8E56DC-34AE-4498-92AC-5B033D19BFA9}" type="parTrans" cxnId="{8CD4CE78-069D-4AAA-B56F-D422D63C8856}">
      <dgm:prSet/>
      <dgm:spPr/>
      <dgm:t>
        <a:bodyPr/>
        <a:lstStyle/>
        <a:p>
          <a:endParaRPr lang="ru-RU"/>
        </a:p>
      </dgm:t>
    </dgm:pt>
    <dgm:pt modelId="{06F09E14-03AA-46B5-897C-61E02791738D}" type="sibTrans" cxnId="{8CD4CE78-069D-4AAA-B56F-D422D63C8856}">
      <dgm:prSet/>
      <dgm:spPr/>
      <dgm:t>
        <a:bodyPr/>
        <a:lstStyle/>
        <a:p>
          <a:endParaRPr lang="ru-RU"/>
        </a:p>
      </dgm:t>
    </dgm:pt>
    <dgm:pt modelId="{AA1B843D-0807-4B1E-927A-91E246F00BA0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Выявление «области неизвестного»</a:t>
          </a:r>
          <a:endParaRPr lang="ru-RU" dirty="0"/>
        </a:p>
      </dgm:t>
    </dgm:pt>
    <dgm:pt modelId="{8DA33A30-7348-4286-A2AF-4279A95C20A1}" type="parTrans" cxnId="{0D6C6D01-BB11-4783-AE5E-D5B2DE523503}">
      <dgm:prSet/>
      <dgm:spPr/>
      <dgm:t>
        <a:bodyPr/>
        <a:lstStyle/>
        <a:p>
          <a:endParaRPr lang="ru-RU"/>
        </a:p>
      </dgm:t>
    </dgm:pt>
    <dgm:pt modelId="{9931669C-275A-41B9-9274-CBB03F8A9DA5}" type="sibTrans" cxnId="{0D6C6D01-BB11-4783-AE5E-D5B2DE523503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E6CB58D7-C656-4EDD-A55B-87AAE822EF39}">
      <dgm:prSet phldrT="[Текст]"/>
      <dgm:spPr/>
      <dgm:t>
        <a:bodyPr/>
        <a:lstStyle/>
        <a:p>
          <a:r>
            <a:rPr lang="ru-RU" dirty="0" smtClean="0"/>
            <a:t>Какие аспекты проблемы остались неизученными или изучены недостаточно?</a:t>
          </a:r>
          <a:endParaRPr lang="ru-RU" dirty="0"/>
        </a:p>
      </dgm:t>
    </dgm:pt>
    <dgm:pt modelId="{D91F6558-D142-4EEB-9F77-271C26642109}" type="parTrans" cxnId="{335AC2F6-BD80-4762-AACC-4DFE1E5E640C}">
      <dgm:prSet/>
      <dgm:spPr/>
      <dgm:t>
        <a:bodyPr/>
        <a:lstStyle/>
        <a:p>
          <a:endParaRPr lang="ru-RU"/>
        </a:p>
      </dgm:t>
    </dgm:pt>
    <dgm:pt modelId="{A1175672-C6B7-48E8-9261-834FFBB4E57A}" type="sibTrans" cxnId="{335AC2F6-BD80-4762-AACC-4DFE1E5E640C}">
      <dgm:prSet/>
      <dgm:spPr/>
      <dgm:t>
        <a:bodyPr/>
        <a:lstStyle/>
        <a:p>
          <a:endParaRPr lang="ru-RU"/>
        </a:p>
      </dgm:t>
    </dgm:pt>
    <dgm:pt modelId="{EB886E56-C1FF-4FE8-B29D-B00CF83E1485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Формулировка исследовательской проблемы</a:t>
          </a:r>
          <a:endParaRPr lang="ru-RU" dirty="0"/>
        </a:p>
      </dgm:t>
    </dgm:pt>
    <dgm:pt modelId="{1D8A0F20-A568-427F-B5C5-90EF0D7CE147}" type="parTrans" cxnId="{CB6816E2-DC39-474D-9674-C5ECC2686665}">
      <dgm:prSet/>
      <dgm:spPr/>
      <dgm:t>
        <a:bodyPr/>
        <a:lstStyle/>
        <a:p>
          <a:endParaRPr lang="ru-RU"/>
        </a:p>
      </dgm:t>
    </dgm:pt>
    <dgm:pt modelId="{AB4BA33F-2CB2-43A5-8CF7-3A5BB53B75B0}" type="sibTrans" cxnId="{CB6816E2-DC39-474D-9674-C5ECC2686665}">
      <dgm:prSet/>
      <dgm:spPr/>
      <dgm:t>
        <a:bodyPr/>
        <a:lstStyle/>
        <a:p>
          <a:endParaRPr lang="ru-RU"/>
        </a:p>
      </dgm:t>
    </dgm:pt>
    <dgm:pt modelId="{C54476DF-A596-4C00-A138-7D692374783A}">
      <dgm:prSet phldrT="[Текст]"/>
      <dgm:spPr/>
      <dgm:t>
        <a:bodyPr/>
        <a:lstStyle/>
        <a:p>
          <a:r>
            <a:rPr lang="ru-RU" dirty="0" smtClean="0"/>
            <a:t>Отсутствие знания о…</a:t>
          </a:r>
          <a:endParaRPr lang="ru-RU" dirty="0"/>
        </a:p>
      </dgm:t>
    </dgm:pt>
    <dgm:pt modelId="{C5317389-01D9-430B-AEF8-F95BDFA72B4B}" type="parTrans" cxnId="{22E9CEEB-7FDE-4ABC-B0BC-7281DF73B13B}">
      <dgm:prSet/>
      <dgm:spPr/>
      <dgm:t>
        <a:bodyPr/>
        <a:lstStyle/>
        <a:p>
          <a:endParaRPr lang="ru-RU"/>
        </a:p>
      </dgm:t>
    </dgm:pt>
    <dgm:pt modelId="{9229BA80-1641-4A6C-A0F8-AF29F917683F}" type="sibTrans" cxnId="{22E9CEEB-7FDE-4ABC-B0BC-7281DF73B13B}">
      <dgm:prSet/>
      <dgm:spPr/>
      <dgm:t>
        <a:bodyPr/>
        <a:lstStyle/>
        <a:p>
          <a:endParaRPr lang="ru-RU"/>
        </a:p>
      </dgm:t>
    </dgm:pt>
    <dgm:pt modelId="{CBC1F355-FA73-4041-8AE3-9285F550D683}">
      <dgm:prSet phldrT="[Текст]"/>
      <dgm:spPr/>
      <dgm:t>
        <a:bodyPr/>
        <a:lstStyle/>
        <a:p>
          <a:r>
            <a:rPr lang="ru-RU" dirty="0" smtClean="0"/>
            <a:t>Необходимость научного обоснования…</a:t>
          </a:r>
          <a:endParaRPr lang="ru-RU" dirty="0"/>
        </a:p>
      </dgm:t>
    </dgm:pt>
    <dgm:pt modelId="{B05FB47E-0B4F-4227-A1D3-EEA3FCA040FD}" type="parTrans" cxnId="{21F446AC-EAE6-4005-8215-526534F801C6}">
      <dgm:prSet/>
      <dgm:spPr/>
      <dgm:t>
        <a:bodyPr/>
        <a:lstStyle/>
        <a:p>
          <a:endParaRPr lang="ru-RU"/>
        </a:p>
      </dgm:t>
    </dgm:pt>
    <dgm:pt modelId="{223BDC29-F7A1-4D1D-9DEF-273BCBB8DE19}" type="sibTrans" cxnId="{21F446AC-EAE6-4005-8215-526534F801C6}">
      <dgm:prSet/>
      <dgm:spPr/>
      <dgm:t>
        <a:bodyPr/>
        <a:lstStyle/>
        <a:p>
          <a:endParaRPr lang="ru-RU"/>
        </a:p>
      </dgm:t>
    </dgm:pt>
    <dgm:pt modelId="{BFEBFB74-3F25-438B-BFCF-F08018F6A879}" type="pres">
      <dgm:prSet presAssocID="{73DB29C8-B992-4F13-8519-B2D4EAED5E1B}" presName="Name0" presStyleCnt="0">
        <dgm:presLayoutVars>
          <dgm:dir/>
          <dgm:animLvl val="lvl"/>
          <dgm:resizeHandles val="exact"/>
        </dgm:presLayoutVars>
      </dgm:prSet>
      <dgm:spPr/>
    </dgm:pt>
    <dgm:pt modelId="{3E733A52-82FA-492D-A830-18153CABE495}" type="pres">
      <dgm:prSet presAssocID="{73DB29C8-B992-4F13-8519-B2D4EAED5E1B}" presName="tSp" presStyleCnt="0"/>
      <dgm:spPr/>
    </dgm:pt>
    <dgm:pt modelId="{C64236F3-638B-4B5F-B99E-FF75D48883CF}" type="pres">
      <dgm:prSet presAssocID="{73DB29C8-B992-4F13-8519-B2D4EAED5E1B}" presName="bSp" presStyleCnt="0"/>
      <dgm:spPr/>
    </dgm:pt>
    <dgm:pt modelId="{2E7F58CE-6116-4F08-909C-CADA1E3BC19B}" type="pres">
      <dgm:prSet presAssocID="{73DB29C8-B992-4F13-8519-B2D4EAED5E1B}" presName="process" presStyleCnt="0"/>
      <dgm:spPr/>
    </dgm:pt>
    <dgm:pt modelId="{7BE3FFF8-8433-4832-ABCC-F6FC6B1BA68F}" type="pres">
      <dgm:prSet presAssocID="{C66F91CF-05E9-4CB1-A5FB-1ED4175E505C}" presName="composite1" presStyleCnt="0"/>
      <dgm:spPr/>
    </dgm:pt>
    <dgm:pt modelId="{9173E3D4-03F4-40EC-9720-90050B0C9437}" type="pres">
      <dgm:prSet presAssocID="{C66F91CF-05E9-4CB1-A5FB-1ED4175E505C}" presName="dummyNode1" presStyleLbl="node1" presStyleIdx="0" presStyleCnt="3"/>
      <dgm:spPr/>
    </dgm:pt>
    <dgm:pt modelId="{9B49856D-9FFB-400F-A314-7FF6968A9469}" type="pres">
      <dgm:prSet presAssocID="{C66F91CF-05E9-4CB1-A5FB-1ED4175E505C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08BA19-C367-4F43-A24B-8342C1031102}" type="pres">
      <dgm:prSet presAssocID="{C66F91CF-05E9-4CB1-A5FB-1ED4175E505C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0FD6BD-7BA9-40A5-94CD-96E64BDA0690}" type="pres">
      <dgm:prSet presAssocID="{C66F91CF-05E9-4CB1-A5FB-1ED4175E505C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2CF9F58C-E09E-41D1-8CF1-6CBF8E0DA8A7}" type="pres">
      <dgm:prSet presAssocID="{C66F91CF-05E9-4CB1-A5FB-1ED4175E505C}" presName="connSite1" presStyleCnt="0"/>
      <dgm:spPr/>
    </dgm:pt>
    <dgm:pt modelId="{ED6649E5-BED7-4C13-96AE-AFC073E921D8}" type="pres">
      <dgm:prSet presAssocID="{C70B9D53-B183-440F-A9CC-31D3A19C5E72}" presName="Name9" presStyleLbl="sibTrans2D1" presStyleIdx="0" presStyleCnt="2"/>
      <dgm:spPr/>
    </dgm:pt>
    <dgm:pt modelId="{7A803365-EDD7-4302-9288-F707664DBF31}" type="pres">
      <dgm:prSet presAssocID="{AA1B843D-0807-4B1E-927A-91E246F00BA0}" presName="composite2" presStyleCnt="0"/>
      <dgm:spPr/>
    </dgm:pt>
    <dgm:pt modelId="{33E9BA50-E21C-4F1B-968C-FCDDB217B305}" type="pres">
      <dgm:prSet presAssocID="{AA1B843D-0807-4B1E-927A-91E246F00BA0}" presName="dummyNode2" presStyleLbl="node1" presStyleIdx="0" presStyleCnt="3"/>
      <dgm:spPr/>
    </dgm:pt>
    <dgm:pt modelId="{2CBA9697-20EF-47E4-A5E4-72DE7633BDF9}" type="pres">
      <dgm:prSet presAssocID="{AA1B843D-0807-4B1E-927A-91E246F00BA0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DFE51A-62A9-400D-A645-2897B871C410}" type="pres">
      <dgm:prSet presAssocID="{AA1B843D-0807-4B1E-927A-91E246F00BA0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B7DE46-A878-40D9-AEA0-2735B7F8B710}" type="pres">
      <dgm:prSet presAssocID="{AA1B843D-0807-4B1E-927A-91E246F00BA0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1470F280-3C20-479C-9F28-BA7EA9926244}" type="pres">
      <dgm:prSet presAssocID="{AA1B843D-0807-4B1E-927A-91E246F00BA0}" presName="connSite2" presStyleCnt="0"/>
      <dgm:spPr/>
    </dgm:pt>
    <dgm:pt modelId="{21A0E2B1-7EAD-44AC-91D7-F6C1ED8615FF}" type="pres">
      <dgm:prSet presAssocID="{9931669C-275A-41B9-9274-CBB03F8A9DA5}" presName="Name18" presStyleLbl="sibTrans2D1" presStyleIdx="1" presStyleCnt="2"/>
      <dgm:spPr/>
    </dgm:pt>
    <dgm:pt modelId="{16385A27-911C-400C-860E-B6EE7D589CD2}" type="pres">
      <dgm:prSet presAssocID="{EB886E56-C1FF-4FE8-B29D-B00CF83E1485}" presName="composite1" presStyleCnt="0"/>
      <dgm:spPr/>
    </dgm:pt>
    <dgm:pt modelId="{A3ABB8A9-1740-4D92-90AB-2D5750C66A06}" type="pres">
      <dgm:prSet presAssocID="{EB886E56-C1FF-4FE8-B29D-B00CF83E1485}" presName="dummyNode1" presStyleLbl="node1" presStyleIdx="1" presStyleCnt="3"/>
      <dgm:spPr/>
    </dgm:pt>
    <dgm:pt modelId="{213C05A8-BB8C-40B7-8706-C511C1C9F74C}" type="pres">
      <dgm:prSet presAssocID="{EB886E56-C1FF-4FE8-B29D-B00CF83E1485}" presName="childNode1" presStyleLbl="bgAcc1" presStyleIdx="2" presStyleCnt="3">
        <dgm:presLayoutVars>
          <dgm:bulletEnabled val="1"/>
        </dgm:presLayoutVars>
      </dgm:prSet>
      <dgm:spPr/>
    </dgm:pt>
    <dgm:pt modelId="{EFAF79EC-5D3A-40AD-90DE-E7048C096047}" type="pres">
      <dgm:prSet presAssocID="{EB886E56-C1FF-4FE8-B29D-B00CF83E1485}" presName="childNode1tx" presStyleLbl="bgAcc1" presStyleIdx="2" presStyleCnt="3">
        <dgm:presLayoutVars>
          <dgm:bulletEnabled val="1"/>
        </dgm:presLayoutVars>
      </dgm:prSet>
      <dgm:spPr/>
    </dgm:pt>
    <dgm:pt modelId="{B122550D-85C1-4FE0-B57B-FA6FF94E5BB0}" type="pres">
      <dgm:prSet presAssocID="{EB886E56-C1FF-4FE8-B29D-B00CF83E1485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17E94C45-5B07-4A15-BDC0-9839708DD50C}" type="pres">
      <dgm:prSet presAssocID="{EB886E56-C1FF-4FE8-B29D-B00CF83E1485}" presName="connSite1" presStyleCnt="0"/>
      <dgm:spPr/>
    </dgm:pt>
  </dgm:ptLst>
  <dgm:cxnLst>
    <dgm:cxn modelId="{21F446AC-EAE6-4005-8215-526534F801C6}" srcId="{EB886E56-C1FF-4FE8-B29D-B00CF83E1485}" destId="{CBC1F355-FA73-4041-8AE3-9285F550D683}" srcOrd="1" destOrd="0" parTransId="{B05FB47E-0B4F-4227-A1D3-EEA3FCA040FD}" sibTransId="{223BDC29-F7A1-4D1D-9DEF-273BCBB8DE19}"/>
    <dgm:cxn modelId="{75066CCA-F61B-4A95-B239-060CB8F1769F}" type="presOf" srcId="{35DDB207-1780-422F-A0D8-7C9F530F4639}" destId="{9B49856D-9FFB-400F-A314-7FF6968A9469}" srcOrd="0" destOrd="0" presId="urn:microsoft.com/office/officeart/2005/8/layout/hProcess4"/>
    <dgm:cxn modelId="{2989C0FC-A0B0-4011-93B8-6ED06680A294}" type="presOf" srcId="{CBC1F355-FA73-4041-8AE3-9285F550D683}" destId="{213C05A8-BB8C-40B7-8706-C511C1C9F74C}" srcOrd="0" destOrd="1" presId="urn:microsoft.com/office/officeart/2005/8/layout/hProcess4"/>
    <dgm:cxn modelId="{478ADD21-82BF-4DDB-98F9-758C12D2899D}" type="presOf" srcId="{35DDB207-1780-422F-A0D8-7C9F530F4639}" destId="{E908BA19-C367-4F43-A24B-8342C1031102}" srcOrd="1" destOrd="0" presId="urn:microsoft.com/office/officeart/2005/8/layout/hProcess4"/>
    <dgm:cxn modelId="{A3209F60-F227-44A3-95E8-01BAAD020664}" type="presOf" srcId="{AA1B843D-0807-4B1E-927A-91E246F00BA0}" destId="{7AB7DE46-A878-40D9-AEA0-2735B7F8B710}" srcOrd="0" destOrd="0" presId="urn:microsoft.com/office/officeart/2005/8/layout/hProcess4"/>
    <dgm:cxn modelId="{0D6C6D01-BB11-4783-AE5E-D5B2DE523503}" srcId="{73DB29C8-B992-4F13-8519-B2D4EAED5E1B}" destId="{AA1B843D-0807-4B1E-927A-91E246F00BA0}" srcOrd="1" destOrd="0" parTransId="{8DA33A30-7348-4286-A2AF-4279A95C20A1}" sibTransId="{9931669C-275A-41B9-9274-CBB03F8A9DA5}"/>
    <dgm:cxn modelId="{033E87AC-328A-4B0E-9943-8EFA18BC4A89}" type="presOf" srcId="{C66F91CF-05E9-4CB1-A5FB-1ED4175E505C}" destId="{210FD6BD-7BA9-40A5-94CD-96E64BDA0690}" srcOrd="0" destOrd="0" presId="urn:microsoft.com/office/officeart/2005/8/layout/hProcess4"/>
    <dgm:cxn modelId="{273B9535-8D1C-429A-8CF1-7A30C9B00529}" type="presOf" srcId="{CBC1F355-FA73-4041-8AE3-9285F550D683}" destId="{EFAF79EC-5D3A-40AD-90DE-E7048C096047}" srcOrd="1" destOrd="1" presId="urn:microsoft.com/office/officeart/2005/8/layout/hProcess4"/>
    <dgm:cxn modelId="{5605D53F-540C-4157-999E-7F97C0FF9ED8}" type="presOf" srcId="{EB886E56-C1FF-4FE8-B29D-B00CF83E1485}" destId="{B122550D-85C1-4FE0-B57B-FA6FF94E5BB0}" srcOrd="0" destOrd="0" presId="urn:microsoft.com/office/officeart/2005/8/layout/hProcess4"/>
    <dgm:cxn modelId="{335AC2F6-BD80-4762-AACC-4DFE1E5E640C}" srcId="{AA1B843D-0807-4B1E-927A-91E246F00BA0}" destId="{E6CB58D7-C656-4EDD-A55B-87AAE822EF39}" srcOrd="0" destOrd="0" parTransId="{D91F6558-D142-4EEB-9F77-271C26642109}" sibTransId="{A1175672-C6B7-48E8-9261-834FFBB4E57A}"/>
    <dgm:cxn modelId="{E850B8DD-BF54-419F-926D-294DBB2CD65B}" type="presOf" srcId="{E6CB58D7-C656-4EDD-A55B-87AAE822EF39}" destId="{2CBA9697-20EF-47E4-A5E4-72DE7633BDF9}" srcOrd="0" destOrd="0" presId="urn:microsoft.com/office/officeart/2005/8/layout/hProcess4"/>
    <dgm:cxn modelId="{1C7BF811-DCD6-44BF-ABFC-3678BFEEDFF9}" type="presOf" srcId="{C54476DF-A596-4C00-A138-7D692374783A}" destId="{213C05A8-BB8C-40B7-8706-C511C1C9F74C}" srcOrd="0" destOrd="0" presId="urn:microsoft.com/office/officeart/2005/8/layout/hProcess4"/>
    <dgm:cxn modelId="{6614FA8B-FBF0-403D-9634-16B78D41BCDE}" srcId="{73DB29C8-B992-4F13-8519-B2D4EAED5E1B}" destId="{C66F91CF-05E9-4CB1-A5FB-1ED4175E505C}" srcOrd="0" destOrd="0" parTransId="{A5C773A6-17BE-48A3-8274-7706BC845AF1}" sibTransId="{C70B9D53-B183-440F-A9CC-31D3A19C5E72}"/>
    <dgm:cxn modelId="{436001A3-21AB-4D97-93E3-CE2890DDB984}" type="presOf" srcId="{C54476DF-A596-4C00-A138-7D692374783A}" destId="{EFAF79EC-5D3A-40AD-90DE-E7048C096047}" srcOrd="1" destOrd="0" presId="urn:microsoft.com/office/officeart/2005/8/layout/hProcess4"/>
    <dgm:cxn modelId="{22E9CEEB-7FDE-4ABC-B0BC-7281DF73B13B}" srcId="{EB886E56-C1FF-4FE8-B29D-B00CF83E1485}" destId="{C54476DF-A596-4C00-A138-7D692374783A}" srcOrd="0" destOrd="0" parTransId="{C5317389-01D9-430B-AEF8-F95BDFA72B4B}" sibTransId="{9229BA80-1641-4A6C-A0F8-AF29F917683F}"/>
    <dgm:cxn modelId="{D8F2DAD6-2EBF-489F-B77A-442455436AFC}" type="presOf" srcId="{C70B9D53-B183-440F-A9CC-31D3A19C5E72}" destId="{ED6649E5-BED7-4C13-96AE-AFC073E921D8}" srcOrd="0" destOrd="0" presId="urn:microsoft.com/office/officeart/2005/8/layout/hProcess4"/>
    <dgm:cxn modelId="{CB6816E2-DC39-474D-9674-C5ECC2686665}" srcId="{73DB29C8-B992-4F13-8519-B2D4EAED5E1B}" destId="{EB886E56-C1FF-4FE8-B29D-B00CF83E1485}" srcOrd="2" destOrd="0" parTransId="{1D8A0F20-A568-427F-B5C5-90EF0D7CE147}" sibTransId="{AB4BA33F-2CB2-43A5-8CF7-3A5BB53B75B0}"/>
    <dgm:cxn modelId="{8CD4CE78-069D-4AAA-B56F-D422D63C8856}" srcId="{C66F91CF-05E9-4CB1-A5FB-1ED4175E505C}" destId="{35DDB207-1780-422F-A0D8-7C9F530F4639}" srcOrd="0" destOrd="0" parTransId="{AB8E56DC-34AE-4498-92AC-5B033D19BFA9}" sibTransId="{06F09E14-03AA-46B5-897C-61E02791738D}"/>
    <dgm:cxn modelId="{BFD137C0-8C4C-4E07-AEB1-3DE5410DEF6F}" type="presOf" srcId="{73DB29C8-B992-4F13-8519-B2D4EAED5E1B}" destId="{BFEBFB74-3F25-438B-BFCF-F08018F6A879}" srcOrd="0" destOrd="0" presId="urn:microsoft.com/office/officeart/2005/8/layout/hProcess4"/>
    <dgm:cxn modelId="{58A4FBDF-AB52-4AC3-9678-654679396845}" type="presOf" srcId="{E6CB58D7-C656-4EDD-A55B-87AAE822EF39}" destId="{F5DFE51A-62A9-400D-A645-2897B871C410}" srcOrd="1" destOrd="0" presId="urn:microsoft.com/office/officeart/2005/8/layout/hProcess4"/>
    <dgm:cxn modelId="{940D2C3F-9CCB-4C7F-89ED-0BE6D48576B0}" type="presOf" srcId="{9931669C-275A-41B9-9274-CBB03F8A9DA5}" destId="{21A0E2B1-7EAD-44AC-91D7-F6C1ED8615FF}" srcOrd="0" destOrd="0" presId="urn:microsoft.com/office/officeart/2005/8/layout/hProcess4"/>
    <dgm:cxn modelId="{978FCAD8-DFA1-4EDF-9326-6452C210D868}" type="presParOf" srcId="{BFEBFB74-3F25-438B-BFCF-F08018F6A879}" destId="{3E733A52-82FA-492D-A830-18153CABE495}" srcOrd="0" destOrd="0" presId="urn:microsoft.com/office/officeart/2005/8/layout/hProcess4"/>
    <dgm:cxn modelId="{318B8EC9-6995-430A-8071-45B36346F549}" type="presParOf" srcId="{BFEBFB74-3F25-438B-BFCF-F08018F6A879}" destId="{C64236F3-638B-4B5F-B99E-FF75D48883CF}" srcOrd="1" destOrd="0" presId="urn:microsoft.com/office/officeart/2005/8/layout/hProcess4"/>
    <dgm:cxn modelId="{37CF8422-ECE6-49D3-BD0B-40626B4A8A38}" type="presParOf" srcId="{BFEBFB74-3F25-438B-BFCF-F08018F6A879}" destId="{2E7F58CE-6116-4F08-909C-CADA1E3BC19B}" srcOrd="2" destOrd="0" presId="urn:microsoft.com/office/officeart/2005/8/layout/hProcess4"/>
    <dgm:cxn modelId="{CCEB8AF1-9EF5-4EAD-9094-84E0C545EC21}" type="presParOf" srcId="{2E7F58CE-6116-4F08-909C-CADA1E3BC19B}" destId="{7BE3FFF8-8433-4832-ABCC-F6FC6B1BA68F}" srcOrd="0" destOrd="0" presId="urn:microsoft.com/office/officeart/2005/8/layout/hProcess4"/>
    <dgm:cxn modelId="{919E63A7-0562-4AA7-927E-1A47AEF8B0CD}" type="presParOf" srcId="{7BE3FFF8-8433-4832-ABCC-F6FC6B1BA68F}" destId="{9173E3D4-03F4-40EC-9720-90050B0C9437}" srcOrd="0" destOrd="0" presId="urn:microsoft.com/office/officeart/2005/8/layout/hProcess4"/>
    <dgm:cxn modelId="{B89304BD-1904-4645-9F7A-776F487429A1}" type="presParOf" srcId="{7BE3FFF8-8433-4832-ABCC-F6FC6B1BA68F}" destId="{9B49856D-9FFB-400F-A314-7FF6968A9469}" srcOrd="1" destOrd="0" presId="urn:microsoft.com/office/officeart/2005/8/layout/hProcess4"/>
    <dgm:cxn modelId="{6B8CE993-17B8-4081-858D-DD612E70504B}" type="presParOf" srcId="{7BE3FFF8-8433-4832-ABCC-F6FC6B1BA68F}" destId="{E908BA19-C367-4F43-A24B-8342C1031102}" srcOrd="2" destOrd="0" presId="urn:microsoft.com/office/officeart/2005/8/layout/hProcess4"/>
    <dgm:cxn modelId="{88D1EE60-3017-480E-801F-BCCEFA9E95D5}" type="presParOf" srcId="{7BE3FFF8-8433-4832-ABCC-F6FC6B1BA68F}" destId="{210FD6BD-7BA9-40A5-94CD-96E64BDA0690}" srcOrd="3" destOrd="0" presId="urn:microsoft.com/office/officeart/2005/8/layout/hProcess4"/>
    <dgm:cxn modelId="{742D4FE2-54FA-42C3-BA1E-0669D1E3C0DC}" type="presParOf" srcId="{7BE3FFF8-8433-4832-ABCC-F6FC6B1BA68F}" destId="{2CF9F58C-E09E-41D1-8CF1-6CBF8E0DA8A7}" srcOrd="4" destOrd="0" presId="urn:microsoft.com/office/officeart/2005/8/layout/hProcess4"/>
    <dgm:cxn modelId="{8FDAF4FD-54E9-4DB3-9D82-6721B88CDC10}" type="presParOf" srcId="{2E7F58CE-6116-4F08-909C-CADA1E3BC19B}" destId="{ED6649E5-BED7-4C13-96AE-AFC073E921D8}" srcOrd="1" destOrd="0" presId="urn:microsoft.com/office/officeart/2005/8/layout/hProcess4"/>
    <dgm:cxn modelId="{4F0E103E-AA91-4C03-9BA7-7D5AB4BC5128}" type="presParOf" srcId="{2E7F58CE-6116-4F08-909C-CADA1E3BC19B}" destId="{7A803365-EDD7-4302-9288-F707664DBF31}" srcOrd="2" destOrd="0" presId="urn:microsoft.com/office/officeart/2005/8/layout/hProcess4"/>
    <dgm:cxn modelId="{ADA8CBC0-854F-43F4-8319-C5C1744607DA}" type="presParOf" srcId="{7A803365-EDD7-4302-9288-F707664DBF31}" destId="{33E9BA50-E21C-4F1B-968C-FCDDB217B305}" srcOrd="0" destOrd="0" presId="urn:microsoft.com/office/officeart/2005/8/layout/hProcess4"/>
    <dgm:cxn modelId="{9D5AC481-6A96-4B45-A8B5-2C8890EC6CCC}" type="presParOf" srcId="{7A803365-EDD7-4302-9288-F707664DBF31}" destId="{2CBA9697-20EF-47E4-A5E4-72DE7633BDF9}" srcOrd="1" destOrd="0" presId="urn:microsoft.com/office/officeart/2005/8/layout/hProcess4"/>
    <dgm:cxn modelId="{FBD2ACCA-309A-4005-BE31-9FC53D32D1AB}" type="presParOf" srcId="{7A803365-EDD7-4302-9288-F707664DBF31}" destId="{F5DFE51A-62A9-400D-A645-2897B871C410}" srcOrd="2" destOrd="0" presId="urn:microsoft.com/office/officeart/2005/8/layout/hProcess4"/>
    <dgm:cxn modelId="{19FD70B5-ECAD-4F13-9031-AF10EA1F68F3}" type="presParOf" srcId="{7A803365-EDD7-4302-9288-F707664DBF31}" destId="{7AB7DE46-A878-40D9-AEA0-2735B7F8B710}" srcOrd="3" destOrd="0" presId="urn:microsoft.com/office/officeart/2005/8/layout/hProcess4"/>
    <dgm:cxn modelId="{2D9969A2-0843-48A5-990C-A72EEE062405}" type="presParOf" srcId="{7A803365-EDD7-4302-9288-F707664DBF31}" destId="{1470F280-3C20-479C-9F28-BA7EA9926244}" srcOrd="4" destOrd="0" presId="urn:microsoft.com/office/officeart/2005/8/layout/hProcess4"/>
    <dgm:cxn modelId="{FB1073B9-62C3-4F44-954D-067369C89B56}" type="presParOf" srcId="{2E7F58CE-6116-4F08-909C-CADA1E3BC19B}" destId="{21A0E2B1-7EAD-44AC-91D7-F6C1ED8615FF}" srcOrd="3" destOrd="0" presId="urn:microsoft.com/office/officeart/2005/8/layout/hProcess4"/>
    <dgm:cxn modelId="{BD5A420C-DB36-4EBA-9736-E24123BC9487}" type="presParOf" srcId="{2E7F58CE-6116-4F08-909C-CADA1E3BC19B}" destId="{16385A27-911C-400C-860E-B6EE7D589CD2}" srcOrd="4" destOrd="0" presId="urn:microsoft.com/office/officeart/2005/8/layout/hProcess4"/>
    <dgm:cxn modelId="{E9677001-ECA7-4724-B164-DFB540EA51D4}" type="presParOf" srcId="{16385A27-911C-400C-860E-B6EE7D589CD2}" destId="{A3ABB8A9-1740-4D92-90AB-2D5750C66A06}" srcOrd="0" destOrd="0" presId="urn:microsoft.com/office/officeart/2005/8/layout/hProcess4"/>
    <dgm:cxn modelId="{F111C973-C1D2-4FAB-AEA5-1A16A9C4F7B8}" type="presParOf" srcId="{16385A27-911C-400C-860E-B6EE7D589CD2}" destId="{213C05A8-BB8C-40B7-8706-C511C1C9F74C}" srcOrd="1" destOrd="0" presId="urn:microsoft.com/office/officeart/2005/8/layout/hProcess4"/>
    <dgm:cxn modelId="{8C85F246-5FB8-48E2-A316-23E3258B8CEC}" type="presParOf" srcId="{16385A27-911C-400C-860E-B6EE7D589CD2}" destId="{EFAF79EC-5D3A-40AD-90DE-E7048C096047}" srcOrd="2" destOrd="0" presId="urn:microsoft.com/office/officeart/2005/8/layout/hProcess4"/>
    <dgm:cxn modelId="{8F5F9D66-5E88-45DD-9208-FB68795E3E52}" type="presParOf" srcId="{16385A27-911C-400C-860E-B6EE7D589CD2}" destId="{B122550D-85C1-4FE0-B57B-FA6FF94E5BB0}" srcOrd="3" destOrd="0" presId="urn:microsoft.com/office/officeart/2005/8/layout/hProcess4"/>
    <dgm:cxn modelId="{E49BF76B-CF69-47FC-B016-1CF831AC5B4A}" type="presParOf" srcId="{16385A27-911C-400C-860E-B6EE7D589CD2}" destId="{17E94C45-5B07-4A15-BDC0-9839708DD50C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E19DB6-7066-4D85-B030-87311BB56B5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A667760-437C-466C-A274-23D215AB5B2E}">
      <dgm:prSet phldrT="[Текст]"/>
      <dgm:spPr>
        <a:solidFill>
          <a:schemeClr val="bg1"/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Проблема: отсутствие систематизированного научного знания об эффективных педагогических средствах формирования у подростков ценностного отношения к культуре</a:t>
          </a:r>
          <a:endParaRPr lang="ru-RU" dirty="0">
            <a:solidFill>
              <a:schemeClr val="tx1"/>
            </a:solidFill>
          </a:endParaRPr>
        </a:p>
      </dgm:t>
    </dgm:pt>
    <dgm:pt modelId="{9CCC56A6-AC7E-4CBF-BCE6-9BC85C8782E8}" type="parTrans" cxnId="{D64D7EDB-3945-4C3C-A809-5A3F63EA635E}">
      <dgm:prSet/>
      <dgm:spPr/>
      <dgm:t>
        <a:bodyPr/>
        <a:lstStyle/>
        <a:p>
          <a:endParaRPr lang="ru-RU"/>
        </a:p>
      </dgm:t>
    </dgm:pt>
    <dgm:pt modelId="{29B9D649-EA82-4962-A7FB-08A8E70315EB}" type="sibTrans" cxnId="{D64D7EDB-3945-4C3C-A809-5A3F63EA635E}">
      <dgm:prSet/>
      <dgm:spPr/>
      <dgm:t>
        <a:bodyPr/>
        <a:lstStyle/>
        <a:p>
          <a:endParaRPr lang="ru-RU"/>
        </a:p>
      </dgm:t>
    </dgm:pt>
    <dgm:pt modelId="{CD5FCADC-E7F0-4C92-B44F-4EE00A398460}">
      <dgm:prSet phldrT="[Текст]"/>
      <dgm:spPr>
        <a:solidFill>
          <a:schemeClr val="bg1"/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Тема: «Педагогические средства формирования у подростков ценностного отношения к культуре»</a:t>
          </a:r>
          <a:endParaRPr lang="ru-RU" dirty="0">
            <a:solidFill>
              <a:schemeClr val="tx1"/>
            </a:solidFill>
          </a:endParaRPr>
        </a:p>
      </dgm:t>
    </dgm:pt>
    <dgm:pt modelId="{65E1CBD0-1BF8-4ABD-91FB-3204318781FA}" type="parTrans" cxnId="{C87ED7B4-FFFC-4B17-91F5-78059619AA7B}">
      <dgm:prSet/>
      <dgm:spPr/>
      <dgm:t>
        <a:bodyPr/>
        <a:lstStyle/>
        <a:p>
          <a:endParaRPr lang="ru-RU"/>
        </a:p>
      </dgm:t>
    </dgm:pt>
    <dgm:pt modelId="{2C3B7407-57F6-41AD-AB7F-1CE2904508CA}" type="sibTrans" cxnId="{C87ED7B4-FFFC-4B17-91F5-78059619AA7B}">
      <dgm:prSet/>
      <dgm:spPr/>
      <dgm:t>
        <a:bodyPr/>
        <a:lstStyle/>
        <a:p>
          <a:endParaRPr lang="ru-RU"/>
        </a:p>
      </dgm:t>
    </dgm:pt>
    <dgm:pt modelId="{C2435D69-3D2C-487D-8DA4-43634CBBC2E0}" type="pres">
      <dgm:prSet presAssocID="{F3E19DB6-7066-4D85-B030-87311BB56B5F}" presName="CompostProcess" presStyleCnt="0">
        <dgm:presLayoutVars>
          <dgm:dir/>
          <dgm:resizeHandles val="exact"/>
        </dgm:presLayoutVars>
      </dgm:prSet>
      <dgm:spPr/>
    </dgm:pt>
    <dgm:pt modelId="{3038F7EA-8CF5-46AF-98F9-9F9F57132B5D}" type="pres">
      <dgm:prSet presAssocID="{F3E19DB6-7066-4D85-B030-87311BB56B5F}" presName="arrow" presStyleLbl="bgShp" presStyleIdx="0" presStyleCnt="1"/>
      <dgm:spPr>
        <a:solidFill>
          <a:schemeClr val="accent2">
            <a:lumMod val="75000"/>
          </a:schemeClr>
        </a:solidFill>
      </dgm:spPr>
    </dgm:pt>
    <dgm:pt modelId="{D67A8088-205D-47BB-BE89-23F4CEAFBFCE}" type="pres">
      <dgm:prSet presAssocID="{F3E19DB6-7066-4D85-B030-87311BB56B5F}" presName="linearProcess" presStyleCnt="0"/>
      <dgm:spPr/>
    </dgm:pt>
    <dgm:pt modelId="{47765665-6DCF-497C-8642-3A651B8A6DBF}" type="pres">
      <dgm:prSet presAssocID="{BA667760-437C-466C-A274-23D215AB5B2E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379908-318C-48FC-9E00-090EEA497E84}" type="pres">
      <dgm:prSet presAssocID="{29B9D649-EA82-4962-A7FB-08A8E70315EB}" presName="sibTrans" presStyleCnt="0"/>
      <dgm:spPr/>
    </dgm:pt>
    <dgm:pt modelId="{EAFA5875-A173-474C-A4D2-F22981A1A2DF}" type="pres">
      <dgm:prSet presAssocID="{CD5FCADC-E7F0-4C92-B44F-4EE00A398460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8A7715-CA27-40B0-827F-045E73112812}" type="presOf" srcId="{CD5FCADC-E7F0-4C92-B44F-4EE00A398460}" destId="{EAFA5875-A173-474C-A4D2-F22981A1A2DF}" srcOrd="0" destOrd="0" presId="urn:microsoft.com/office/officeart/2005/8/layout/hProcess9"/>
    <dgm:cxn modelId="{C87ED7B4-FFFC-4B17-91F5-78059619AA7B}" srcId="{F3E19DB6-7066-4D85-B030-87311BB56B5F}" destId="{CD5FCADC-E7F0-4C92-B44F-4EE00A398460}" srcOrd="1" destOrd="0" parTransId="{65E1CBD0-1BF8-4ABD-91FB-3204318781FA}" sibTransId="{2C3B7407-57F6-41AD-AB7F-1CE2904508CA}"/>
    <dgm:cxn modelId="{D6ED13C2-EFC0-4EF0-A827-A55688DFB248}" type="presOf" srcId="{BA667760-437C-466C-A274-23D215AB5B2E}" destId="{47765665-6DCF-497C-8642-3A651B8A6DBF}" srcOrd="0" destOrd="0" presId="urn:microsoft.com/office/officeart/2005/8/layout/hProcess9"/>
    <dgm:cxn modelId="{D64D7EDB-3945-4C3C-A809-5A3F63EA635E}" srcId="{F3E19DB6-7066-4D85-B030-87311BB56B5F}" destId="{BA667760-437C-466C-A274-23D215AB5B2E}" srcOrd="0" destOrd="0" parTransId="{9CCC56A6-AC7E-4CBF-BCE6-9BC85C8782E8}" sibTransId="{29B9D649-EA82-4962-A7FB-08A8E70315EB}"/>
    <dgm:cxn modelId="{7E67C126-7313-4C7B-AF54-2558EC912C40}" type="presOf" srcId="{F3E19DB6-7066-4D85-B030-87311BB56B5F}" destId="{C2435D69-3D2C-487D-8DA4-43634CBBC2E0}" srcOrd="0" destOrd="0" presId="urn:microsoft.com/office/officeart/2005/8/layout/hProcess9"/>
    <dgm:cxn modelId="{0FBF7C95-DFC8-4F83-A858-24A332162146}" type="presParOf" srcId="{C2435D69-3D2C-487D-8DA4-43634CBBC2E0}" destId="{3038F7EA-8CF5-46AF-98F9-9F9F57132B5D}" srcOrd="0" destOrd="0" presId="urn:microsoft.com/office/officeart/2005/8/layout/hProcess9"/>
    <dgm:cxn modelId="{3348E6AA-A1EF-4B57-99F2-05BFC12F6097}" type="presParOf" srcId="{C2435D69-3D2C-487D-8DA4-43634CBBC2E0}" destId="{D67A8088-205D-47BB-BE89-23F4CEAFBFCE}" srcOrd="1" destOrd="0" presId="urn:microsoft.com/office/officeart/2005/8/layout/hProcess9"/>
    <dgm:cxn modelId="{38A24DF3-2299-490C-9365-E7555BFB2997}" type="presParOf" srcId="{D67A8088-205D-47BB-BE89-23F4CEAFBFCE}" destId="{47765665-6DCF-497C-8642-3A651B8A6DBF}" srcOrd="0" destOrd="0" presId="urn:microsoft.com/office/officeart/2005/8/layout/hProcess9"/>
    <dgm:cxn modelId="{88599A9B-93E0-4572-8AC2-2FA099212751}" type="presParOf" srcId="{D67A8088-205D-47BB-BE89-23F4CEAFBFCE}" destId="{91379908-318C-48FC-9E00-090EEA497E84}" srcOrd="1" destOrd="0" presId="urn:microsoft.com/office/officeart/2005/8/layout/hProcess9"/>
    <dgm:cxn modelId="{F4DA681D-C1DB-4CEB-ABB1-16AC8220DECB}" type="presParOf" srcId="{D67A8088-205D-47BB-BE89-23F4CEAFBFCE}" destId="{EAFA5875-A173-474C-A4D2-F22981A1A2DF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D80393-5340-4A01-848D-693ADE98EB8E}">
      <dsp:nvSpPr>
        <dsp:cNvPr id="0" name=""/>
        <dsp:cNvSpPr/>
      </dsp:nvSpPr>
      <dsp:spPr>
        <a:xfrm>
          <a:off x="750908" y="1247191"/>
          <a:ext cx="3741576" cy="3741576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8361BC-1F0B-455D-AF49-895BFB1EA420}">
      <dsp:nvSpPr>
        <dsp:cNvPr id="0" name=""/>
        <dsp:cNvSpPr/>
      </dsp:nvSpPr>
      <dsp:spPr>
        <a:xfrm>
          <a:off x="1499223" y="1995507"/>
          <a:ext cx="2244945" cy="22449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B70F6C-7C3E-4730-99CA-C881B9AEECDC}">
      <dsp:nvSpPr>
        <dsp:cNvPr id="0" name=""/>
        <dsp:cNvSpPr/>
      </dsp:nvSpPr>
      <dsp:spPr>
        <a:xfrm>
          <a:off x="2247538" y="2743822"/>
          <a:ext cx="748315" cy="748315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4F5A7F-9317-4D61-8EFD-F12F9D54480F}">
      <dsp:nvSpPr>
        <dsp:cNvPr id="0" name=""/>
        <dsp:cNvSpPr/>
      </dsp:nvSpPr>
      <dsp:spPr>
        <a:xfrm>
          <a:off x="5122908" y="0"/>
          <a:ext cx="3155196" cy="10912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Исследовательская проблема</a:t>
          </a:r>
          <a:r>
            <a:rPr lang="ru-RU" sz="1600" b="0" kern="1200" dirty="0" smtClean="0"/>
            <a:t> – «белое пятно на карте науки»</a:t>
          </a:r>
          <a:endParaRPr lang="ru-RU" sz="1800" b="1" kern="1200" dirty="0"/>
        </a:p>
      </dsp:txBody>
      <dsp:txXfrm>
        <a:off x="5122908" y="0"/>
        <a:ext cx="3155196" cy="1091293"/>
      </dsp:txXfrm>
    </dsp:sp>
    <dsp:sp modelId="{926A257C-C334-4578-8057-E2B7330038F1}">
      <dsp:nvSpPr>
        <dsp:cNvPr id="0" name=""/>
        <dsp:cNvSpPr/>
      </dsp:nvSpPr>
      <dsp:spPr>
        <a:xfrm>
          <a:off x="4648383" y="545646"/>
          <a:ext cx="46769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9DA993-7EBB-4471-981B-601B5ED64C15}">
      <dsp:nvSpPr>
        <dsp:cNvPr id="0" name=""/>
        <dsp:cNvSpPr/>
      </dsp:nvSpPr>
      <dsp:spPr>
        <a:xfrm rot="5400000">
          <a:off x="2348249" y="819716"/>
          <a:ext cx="2571709" cy="2024816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04BFE0-E9A0-406F-9A84-C2CBD02F0BF5}">
      <dsp:nvSpPr>
        <dsp:cNvPr id="0" name=""/>
        <dsp:cNvSpPr/>
      </dsp:nvSpPr>
      <dsp:spPr>
        <a:xfrm>
          <a:off x="5097477" y="1107253"/>
          <a:ext cx="3409810" cy="12172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Практическая педагогическая проблема</a:t>
          </a:r>
          <a:r>
            <a:rPr lang="ru-RU" sz="1800" b="0" kern="1200" dirty="0" smtClean="0"/>
            <a:t> – </a:t>
          </a:r>
          <a:r>
            <a:rPr lang="ru-RU" sz="1600" b="0" kern="1200" dirty="0" smtClean="0"/>
            <a:t>а) проблема в развитии ребёнка; б) проблема </a:t>
          </a:r>
          <a:br>
            <a:rPr lang="ru-RU" sz="1600" b="0" kern="1200" dirty="0" smtClean="0"/>
          </a:br>
          <a:r>
            <a:rPr lang="ru-RU" sz="1600" b="0" kern="1200" dirty="0" smtClean="0"/>
            <a:t>в деятельности педагога</a:t>
          </a:r>
          <a:endParaRPr lang="ru-RU" sz="1600" b="1" kern="1200" dirty="0"/>
        </a:p>
      </dsp:txBody>
      <dsp:txXfrm>
        <a:off x="5097477" y="1107253"/>
        <a:ext cx="3409810" cy="1217217"/>
      </dsp:txXfrm>
    </dsp:sp>
    <dsp:sp modelId="{30901645-A7F4-4D55-904D-CB1C41C29EFB}">
      <dsp:nvSpPr>
        <dsp:cNvPr id="0" name=""/>
        <dsp:cNvSpPr/>
      </dsp:nvSpPr>
      <dsp:spPr>
        <a:xfrm>
          <a:off x="4648383" y="1636939"/>
          <a:ext cx="46769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2FDBF6-35A8-4C2C-BEFE-408F705E5868}">
      <dsp:nvSpPr>
        <dsp:cNvPr id="0" name=""/>
        <dsp:cNvSpPr/>
      </dsp:nvSpPr>
      <dsp:spPr>
        <a:xfrm rot="5400000">
          <a:off x="2900256" y="1893985"/>
          <a:ext cx="2003988" cy="1488523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D87710-3E23-4C82-A069-A4A59B16E505}">
      <dsp:nvSpPr>
        <dsp:cNvPr id="0" name=""/>
        <dsp:cNvSpPr/>
      </dsp:nvSpPr>
      <dsp:spPr>
        <a:xfrm>
          <a:off x="5201126" y="2540497"/>
          <a:ext cx="2370063" cy="10912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Социальная проблема </a:t>
          </a:r>
          <a:r>
            <a:rPr lang="ru-RU" sz="1800" b="0" kern="1200" dirty="0" smtClean="0"/>
            <a:t>– </a:t>
          </a:r>
          <a:r>
            <a:rPr lang="ru-RU" sz="1600" b="0" kern="1200" dirty="0" smtClean="0"/>
            <a:t>какая-либо важная проблема общественной жизни</a:t>
          </a:r>
          <a:endParaRPr lang="ru-RU" sz="1600" b="1" kern="1200" dirty="0"/>
        </a:p>
      </dsp:txBody>
      <dsp:txXfrm>
        <a:off x="5201126" y="2540497"/>
        <a:ext cx="2370063" cy="1091293"/>
      </dsp:txXfrm>
    </dsp:sp>
    <dsp:sp modelId="{F37B9176-3FA5-4D69-8252-223F53D3BDAC}">
      <dsp:nvSpPr>
        <dsp:cNvPr id="0" name=""/>
        <dsp:cNvSpPr/>
      </dsp:nvSpPr>
      <dsp:spPr>
        <a:xfrm>
          <a:off x="4648383" y="2728232"/>
          <a:ext cx="46769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B54C46-3914-482A-999A-0E1812359B03}">
      <dsp:nvSpPr>
        <dsp:cNvPr id="0" name=""/>
        <dsp:cNvSpPr/>
      </dsp:nvSpPr>
      <dsp:spPr>
        <a:xfrm rot="5400000">
          <a:off x="3452949" y="2967381"/>
          <a:ext cx="1431776" cy="952231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B6A938-A0E9-4F7A-A24C-B210DF097204}">
      <dsp:nvSpPr>
        <dsp:cNvPr id="0" name=""/>
        <dsp:cNvSpPr/>
      </dsp:nvSpPr>
      <dsp:spPr>
        <a:xfrm>
          <a:off x="2045938" y="0"/>
          <a:ext cx="1717064" cy="49500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Практическая педагогическая проблема</a:t>
          </a:r>
          <a:endParaRPr lang="ru-RU" sz="1400" kern="1200" dirty="0"/>
        </a:p>
      </dsp:txBody>
      <dsp:txXfrm>
        <a:off x="2045938" y="0"/>
        <a:ext cx="1717064" cy="1485029"/>
      </dsp:txXfrm>
    </dsp:sp>
    <dsp:sp modelId="{DB17F626-7B7E-4EEB-BFC4-4D79A9231D70}">
      <dsp:nvSpPr>
        <dsp:cNvPr id="0" name=""/>
        <dsp:cNvSpPr/>
      </dsp:nvSpPr>
      <dsp:spPr>
        <a:xfrm>
          <a:off x="42696" y="0"/>
          <a:ext cx="1717064" cy="49500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Социальная проблема</a:t>
          </a:r>
          <a:endParaRPr lang="ru-RU" sz="1400" kern="1200" dirty="0"/>
        </a:p>
      </dsp:txBody>
      <dsp:txXfrm>
        <a:off x="42696" y="0"/>
        <a:ext cx="1717064" cy="1485029"/>
      </dsp:txXfrm>
    </dsp:sp>
    <dsp:sp modelId="{129A90DB-AE54-4950-8D1C-63ABE830718F}">
      <dsp:nvSpPr>
        <dsp:cNvPr id="0" name=""/>
        <dsp:cNvSpPr/>
      </dsp:nvSpPr>
      <dsp:spPr>
        <a:xfrm>
          <a:off x="185785" y="2760839"/>
          <a:ext cx="1430887" cy="715443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Проблема подросткового вандализма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06740" y="2781794"/>
        <a:ext cx="1388977" cy="673533"/>
      </dsp:txXfrm>
    </dsp:sp>
    <dsp:sp modelId="{CCB0EE3A-91A9-46DA-9AC1-99B186C4CF54}">
      <dsp:nvSpPr>
        <dsp:cNvPr id="0" name=""/>
        <dsp:cNvSpPr/>
      </dsp:nvSpPr>
      <dsp:spPr>
        <a:xfrm rot="17616301">
          <a:off x="1188173" y="2450675"/>
          <a:ext cx="1429353" cy="26015"/>
        </a:xfrm>
        <a:custGeom>
          <a:avLst/>
          <a:gdLst/>
          <a:ahLst/>
          <a:cxnLst/>
          <a:rect l="0" t="0" r="0" b="0"/>
          <a:pathLst>
            <a:path>
              <a:moveTo>
                <a:pt x="0" y="13007"/>
              </a:moveTo>
              <a:lnTo>
                <a:pt x="1429353" y="130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67116" y="2427949"/>
        <a:ext cx="71467" cy="71467"/>
      </dsp:txXfrm>
    </dsp:sp>
    <dsp:sp modelId="{122A26FF-2CEA-4583-ABFA-63BCC7932FEC}">
      <dsp:nvSpPr>
        <dsp:cNvPr id="0" name=""/>
        <dsp:cNvSpPr/>
      </dsp:nvSpPr>
      <dsp:spPr>
        <a:xfrm>
          <a:off x="2189027" y="1187800"/>
          <a:ext cx="1980806" cy="1242010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</a:rPr>
            <a:t>Проблема отсутствия  а) ценностного отношения к культуре у подростков; б) эффективных средств формирования ценностного отношения к культуре у педагогов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2225404" y="1224177"/>
        <a:ext cx="1908052" cy="1169256"/>
      </dsp:txXfrm>
    </dsp:sp>
    <dsp:sp modelId="{C0026F90-B8C0-40F5-B34D-464D31FF17B8}">
      <dsp:nvSpPr>
        <dsp:cNvPr id="0" name=""/>
        <dsp:cNvSpPr/>
      </dsp:nvSpPr>
      <dsp:spPr>
        <a:xfrm rot="867909">
          <a:off x="1607303" y="3179378"/>
          <a:ext cx="591092" cy="26015"/>
        </a:xfrm>
        <a:custGeom>
          <a:avLst/>
          <a:gdLst/>
          <a:ahLst/>
          <a:cxnLst/>
          <a:rect l="0" t="0" r="0" b="0"/>
          <a:pathLst>
            <a:path>
              <a:moveTo>
                <a:pt x="0" y="13007"/>
              </a:moveTo>
              <a:lnTo>
                <a:pt x="591092" y="130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88072" y="3177608"/>
        <a:ext cx="29554" cy="29554"/>
      </dsp:txXfrm>
    </dsp:sp>
    <dsp:sp modelId="{DE9D46BD-9AD4-4D23-A138-522C5C03B25F}">
      <dsp:nvSpPr>
        <dsp:cNvPr id="0" name=""/>
        <dsp:cNvSpPr/>
      </dsp:nvSpPr>
      <dsp:spPr>
        <a:xfrm>
          <a:off x="2189027" y="2645838"/>
          <a:ext cx="1955193" cy="1240743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solidFill>
                <a:schemeClr val="tx1"/>
              </a:solidFill>
            </a:rPr>
            <a:t>а) неумение подростков организовать свой досуг; б) педагоги не могут предложить подросткам современные и отвечающие их интересам формы досуговой деятельности</a:t>
          </a:r>
          <a:endParaRPr lang="ru-RU" sz="1050" kern="1200" dirty="0">
            <a:solidFill>
              <a:schemeClr val="tx1"/>
            </a:solidFill>
          </a:endParaRPr>
        </a:p>
      </dsp:txBody>
      <dsp:txXfrm>
        <a:off x="2225367" y="2682178"/>
        <a:ext cx="1882513" cy="1168063"/>
      </dsp:txXfrm>
    </dsp:sp>
    <dsp:sp modelId="{7BFCF58F-A7F0-4582-A49F-DCE7E8672508}">
      <dsp:nvSpPr>
        <dsp:cNvPr id="0" name=""/>
        <dsp:cNvSpPr/>
      </dsp:nvSpPr>
      <dsp:spPr>
        <a:xfrm rot="3693059">
          <a:off x="1233687" y="3748642"/>
          <a:ext cx="1462827" cy="26015"/>
        </a:xfrm>
        <a:custGeom>
          <a:avLst/>
          <a:gdLst/>
          <a:ahLst/>
          <a:cxnLst/>
          <a:rect l="0" t="0" r="0" b="0"/>
          <a:pathLst>
            <a:path>
              <a:moveTo>
                <a:pt x="0" y="13007"/>
              </a:moveTo>
              <a:lnTo>
                <a:pt x="1462827" y="130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928530" y="3725079"/>
        <a:ext cx="73141" cy="73141"/>
      </dsp:txXfrm>
    </dsp:sp>
    <dsp:sp modelId="{7AE45D08-CC5A-44D4-94B4-6857A5CB4022}">
      <dsp:nvSpPr>
        <dsp:cNvPr id="0" name=""/>
        <dsp:cNvSpPr/>
      </dsp:nvSpPr>
      <dsp:spPr>
        <a:xfrm>
          <a:off x="2313529" y="4219421"/>
          <a:ext cx="1430887" cy="370635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…</a:t>
          </a:r>
          <a:endParaRPr lang="ru-RU" sz="700" kern="1200" dirty="0">
            <a:solidFill>
              <a:schemeClr val="tx1"/>
            </a:solidFill>
          </a:endParaRPr>
        </a:p>
      </dsp:txBody>
      <dsp:txXfrm>
        <a:off x="2324385" y="4230277"/>
        <a:ext cx="1409175" cy="3489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8B2353-AEB1-484B-83A6-C91F313886EC}">
      <dsp:nvSpPr>
        <dsp:cNvPr id="0" name=""/>
        <dsp:cNvSpPr/>
      </dsp:nvSpPr>
      <dsp:spPr>
        <a:xfrm>
          <a:off x="2365999" y="0"/>
          <a:ext cx="2020001" cy="495009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Исследовательская проблема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365999" y="0"/>
        <a:ext cx="2020001" cy="1485029"/>
      </dsp:txXfrm>
    </dsp:sp>
    <dsp:sp modelId="{4B16B7F0-1A29-48AD-BFF5-803404C8DB98}">
      <dsp:nvSpPr>
        <dsp:cNvPr id="0" name=""/>
        <dsp:cNvSpPr/>
      </dsp:nvSpPr>
      <dsp:spPr>
        <a:xfrm>
          <a:off x="2295" y="0"/>
          <a:ext cx="2020001" cy="495009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Практическая педагогическая проблема</a:t>
          </a:r>
          <a:endParaRPr lang="ru-RU" sz="1400" kern="1200" dirty="0"/>
        </a:p>
      </dsp:txBody>
      <dsp:txXfrm>
        <a:off x="2295" y="0"/>
        <a:ext cx="2020001" cy="1485029"/>
      </dsp:txXfrm>
    </dsp:sp>
    <dsp:sp modelId="{96D58EA7-12BD-4EA8-AB8C-3C546E807092}">
      <dsp:nvSpPr>
        <dsp:cNvPr id="0" name=""/>
        <dsp:cNvSpPr/>
      </dsp:nvSpPr>
      <dsp:spPr>
        <a:xfrm>
          <a:off x="174146" y="2688932"/>
          <a:ext cx="1718515" cy="859257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</a:rPr>
            <a:t>Проблема отсутствия  а) ценностного отношения к культуре у подростков; б) эффективных средств формирования ценностного отношения к культуре у педагогов</a:t>
          </a:r>
          <a:endParaRPr lang="ru-RU" sz="800" kern="1200" dirty="0">
            <a:solidFill>
              <a:schemeClr val="tx1"/>
            </a:solidFill>
          </a:endParaRPr>
        </a:p>
      </dsp:txBody>
      <dsp:txXfrm>
        <a:off x="199313" y="2714099"/>
        <a:ext cx="1668181" cy="808923"/>
      </dsp:txXfrm>
    </dsp:sp>
    <dsp:sp modelId="{25C0FBD5-33FB-4C2E-96AE-8518646ADBEF}">
      <dsp:nvSpPr>
        <dsp:cNvPr id="0" name=""/>
        <dsp:cNvSpPr/>
      </dsp:nvSpPr>
      <dsp:spPr>
        <a:xfrm rot="18289469">
          <a:off x="1634501" y="2608865"/>
          <a:ext cx="1203727" cy="31245"/>
        </a:xfrm>
        <a:custGeom>
          <a:avLst/>
          <a:gdLst/>
          <a:ahLst/>
          <a:cxnLst/>
          <a:rect l="0" t="0" r="0" b="0"/>
          <a:pathLst>
            <a:path>
              <a:moveTo>
                <a:pt x="0" y="15622"/>
              </a:moveTo>
              <a:lnTo>
                <a:pt x="1203727" y="156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06271" y="2594394"/>
        <a:ext cx="60186" cy="60186"/>
      </dsp:txXfrm>
    </dsp:sp>
    <dsp:sp modelId="{B3FDD49F-2DC0-40C5-BCDF-2C60F533BF68}">
      <dsp:nvSpPr>
        <dsp:cNvPr id="0" name=""/>
        <dsp:cNvSpPr/>
      </dsp:nvSpPr>
      <dsp:spPr>
        <a:xfrm>
          <a:off x="2580067" y="1700786"/>
          <a:ext cx="1718515" cy="859257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</a:rPr>
            <a:t>Проблема научного обоснования </a:t>
          </a:r>
          <a:r>
            <a:rPr lang="ru-RU" sz="900" kern="1200" dirty="0" smtClean="0">
              <a:solidFill>
                <a:schemeClr val="tx1"/>
              </a:solidFill>
            </a:rPr>
            <a:t>эффективных средств формирования у подростков ценностного отношения к культуре </a:t>
          </a:r>
          <a:endParaRPr lang="ru-RU" sz="900" kern="1200" dirty="0">
            <a:solidFill>
              <a:schemeClr val="tx1"/>
            </a:solidFill>
          </a:endParaRPr>
        </a:p>
      </dsp:txBody>
      <dsp:txXfrm>
        <a:off x="2605234" y="1725953"/>
        <a:ext cx="1668181" cy="808923"/>
      </dsp:txXfrm>
    </dsp:sp>
    <dsp:sp modelId="{A24BF35A-78D5-4F5A-8465-F38EDA4EFDE7}">
      <dsp:nvSpPr>
        <dsp:cNvPr id="0" name=""/>
        <dsp:cNvSpPr/>
      </dsp:nvSpPr>
      <dsp:spPr>
        <a:xfrm>
          <a:off x="1892661" y="3102938"/>
          <a:ext cx="687406" cy="31245"/>
        </a:xfrm>
        <a:custGeom>
          <a:avLst/>
          <a:gdLst/>
          <a:ahLst/>
          <a:cxnLst/>
          <a:rect l="0" t="0" r="0" b="0"/>
          <a:pathLst>
            <a:path>
              <a:moveTo>
                <a:pt x="0" y="15622"/>
              </a:moveTo>
              <a:lnTo>
                <a:pt x="687406" y="156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19179" y="3101375"/>
        <a:ext cx="34370" cy="34370"/>
      </dsp:txXfrm>
    </dsp:sp>
    <dsp:sp modelId="{F3081D05-BA94-4C62-81A0-39D83E3A3829}">
      <dsp:nvSpPr>
        <dsp:cNvPr id="0" name=""/>
        <dsp:cNvSpPr/>
      </dsp:nvSpPr>
      <dsp:spPr>
        <a:xfrm>
          <a:off x="2580067" y="2688932"/>
          <a:ext cx="1718515" cy="859257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</a:rPr>
            <a:t>Проблема подготовки педагогов к формированию у подростков ценностного отношения к культуре</a:t>
          </a:r>
          <a:endParaRPr lang="ru-RU" sz="1000" kern="1200" dirty="0">
            <a:solidFill>
              <a:schemeClr val="tx1"/>
            </a:solidFill>
          </a:endParaRPr>
        </a:p>
      </dsp:txBody>
      <dsp:txXfrm>
        <a:off x="2605234" y="2714099"/>
        <a:ext cx="1668181" cy="808923"/>
      </dsp:txXfrm>
    </dsp:sp>
    <dsp:sp modelId="{B2E72B90-ADD5-4818-80B2-0456C5F7BF64}">
      <dsp:nvSpPr>
        <dsp:cNvPr id="0" name=""/>
        <dsp:cNvSpPr/>
      </dsp:nvSpPr>
      <dsp:spPr>
        <a:xfrm rot="3310531">
          <a:off x="1634501" y="3597011"/>
          <a:ext cx="1203727" cy="31245"/>
        </a:xfrm>
        <a:custGeom>
          <a:avLst/>
          <a:gdLst/>
          <a:ahLst/>
          <a:cxnLst/>
          <a:rect l="0" t="0" r="0" b="0"/>
          <a:pathLst>
            <a:path>
              <a:moveTo>
                <a:pt x="0" y="15622"/>
              </a:moveTo>
              <a:lnTo>
                <a:pt x="1203727" y="156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06271" y="3582541"/>
        <a:ext cx="60186" cy="60186"/>
      </dsp:txXfrm>
    </dsp:sp>
    <dsp:sp modelId="{2410D7F9-23E3-4A1B-A9B3-C99C2FC59BFF}">
      <dsp:nvSpPr>
        <dsp:cNvPr id="0" name=""/>
        <dsp:cNvSpPr/>
      </dsp:nvSpPr>
      <dsp:spPr>
        <a:xfrm>
          <a:off x="2580067" y="3677078"/>
          <a:ext cx="1718515" cy="859257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</a:rPr>
            <a:t>…</a:t>
          </a:r>
          <a:endParaRPr lang="ru-RU" sz="800" kern="1200" dirty="0">
            <a:solidFill>
              <a:schemeClr val="tx1"/>
            </a:solidFill>
          </a:endParaRPr>
        </a:p>
      </dsp:txBody>
      <dsp:txXfrm>
        <a:off x="2605234" y="3702245"/>
        <a:ext cx="1668181" cy="8089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49856D-9FFB-400F-A314-7FF6968A9469}">
      <dsp:nvSpPr>
        <dsp:cNvPr id="0" name=""/>
        <dsp:cNvSpPr/>
      </dsp:nvSpPr>
      <dsp:spPr>
        <a:xfrm>
          <a:off x="4271" y="1392904"/>
          <a:ext cx="2409015" cy="19869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Какие аспекты проблемы уже изучены педагогами-исследователями?</a:t>
          </a:r>
          <a:endParaRPr lang="ru-RU" sz="1600" kern="1200" dirty="0"/>
        </a:p>
      </dsp:txBody>
      <dsp:txXfrm>
        <a:off x="49996" y="1438629"/>
        <a:ext cx="2317565" cy="1469712"/>
      </dsp:txXfrm>
    </dsp:sp>
    <dsp:sp modelId="{ED6649E5-BED7-4C13-96AE-AFC073E921D8}">
      <dsp:nvSpPr>
        <dsp:cNvPr id="0" name=""/>
        <dsp:cNvSpPr/>
      </dsp:nvSpPr>
      <dsp:spPr>
        <a:xfrm>
          <a:off x="1365900" y="1894232"/>
          <a:ext cx="2615182" cy="2615182"/>
        </a:xfrm>
        <a:prstGeom prst="leftCircularArrow">
          <a:avLst>
            <a:gd name="adj1" fmla="val 2997"/>
            <a:gd name="adj2" fmla="val 367419"/>
            <a:gd name="adj3" fmla="val 2142930"/>
            <a:gd name="adj4" fmla="val 9024489"/>
            <a:gd name="adj5" fmla="val 3496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0FD6BD-7BA9-40A5-94CD-96E64BDA0690}">
      <dsp:nvSpPr>
        <dsp:cNvPr id="0" name=""/>
        <dsp:cNvSpPr/>
      </dsp:nvSpPr>
      <dsp:spPr>
        <a:xfrm>
          <a:off x="539608" y="2954067"/>
          <a:ext cx="2141347" cy="851543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Обзор педагогической литературы по проблеме</a:t>
          </a:r>
          <a:endParaRPr lang="ru-RU" sz="1300" kern="1200" dirty="0"/>
        </a:p>
      </dsp:txBody>
      <dsp:txXfrm>
        <a:off x="564549" y="2979008"/>
        <a:ext cx="2091465" cy="801661"/>
      </dsp:txXfrm>
    </dsp:sp>
    <dsp:sp modelId="{2CBA9697-20EF-47E4-A5E4-72DE7633BDF9}">
      <dsp:nvSpPr>
        <dsp:cNvPr id="0" name=""/>
        <dsp:cNvSpPr/>
      </dsp:nvSpPr>
      <dsp:spPr>
        <a:xfrm>
          <a:off x="3054145" y="1392904"/>
          <a:ext cx="2409015" cy="19869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Какие аспекты проблемы остались неизученными или изучены недостаточно?</a:t>
          </a:r>
          <a:endParaRPr lang="ru-RU" sz="1600" kern="1200" dirty="0"/>
        </a:p>
      </dsp:txBody>
      <dsp:txXfrm>
        <a:off x="3099870" y="1864401"/>
        <a:ext cx="2317565" cy="1469712"/>
      </dsp:txXfrm>
    </dsp:sp>
    <dsp:sp modelId="{21A0E2B1-7EAD-44AC-91D7-F6C1ED8615FF}">
      <dsp:nvSpPr>
        <dsp:cNvPr id="0" name=""/>
        <dsp:cNvSpPr/>
      </dsp:nvSpPr>
      <dsp:spPr>
        <a:xfrm>
          <a:off x="4395699" y="185422"/>
          <a:ext cx="2923001" cy="2923001"/>
        </a:xfrm>
        <a:prstGeom prst="circularArrow">
          <a:avLst>
            <a:gd name="adj1" fmla="val 2681"/>
            <a:gd name="adj2" fmla="val 326308"/>
            <a:gd name="adj3" fmla="val 19498182"/>
            <a:gd name="adj4" fmla="val 12575511"/>
            <a:gd name="adj5" fmla="val 3128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B7DE46-A878-40D9-AEA0-2735B7F8B710}">
      <dsp:nvSpPr>
        <dsp:cNvPr id="0" name=""/>
        <dsp:cNvSpPr/>
      </dsp:nvSpPr>
      <dsp:spPr>
        <a:xfrm>
          <a:off x="3589482" y="967133"/>
          <a:ext cx="2141347" cy="851543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Выявление «области неизвестного»</a:t>
          </a:r>
          <a:endParaRPr lang="ru-RU" sz="1300" kern="1200" dirty="0"/>
        </a:p>
      </dsp:txBody>
      <dsp:txXfrm>
        <a:off x="3614423" y="992074"/>
        <a:ext cx="2091465" cy="801661"/>
      </dsp:txXfrm>
    </dsp:sp>
    <dsp:sp modelId="{213C05A8-BB8C-40B7-8706-C511C1C9F74C}">
      <dsp:nvSpPr>
        <dsp:cNvPr id="0" name=""/>
        <dsp:cNvSpPr/>
      </dsp:nvSpPr>
      <dsp:spPr>
        <a:xfrm>
          <a:off x="6104020" y="1392904"/>
          <a:ext cx="2409015" cy="19869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Отсутствие знания о…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Необходимость научного обоснования…</a:t>
          </a:r>
          <a:endParaRPr lang="ru-RU" sz="1600" kern="1200" dirty="0"/>
        </a:p>
      </dsp:txBody>
      <dsp:txXfrm>
        <a:off x="6149745" y="1438629"/>
        <a:ext cx="2317565" cy="1469712"/>
      </dsp:txXfrm>
    </dsp:sp>
    <dsp:sp modelId="{B122550D-85C1-4FE0-B57B-FA6FF94E5BB0}">
      <dsp:nvSpPr>
        <dsp:cNvPr id="0" name=""/>
        <dsp:cNvSpPr/>
      </dsp:nvSpPr>
      <dsp:spPr>
        <a:xfrm>
          <a:off x="6639356" y="2954067"/>
          <a:ext cx="2141347" cy="851543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Формулировка исследовательской проблемы</a:t>
          </a:r>
          <a:endParaRPr lang="ru-RU" sz="1300" kern="1200" dirty="0"/>
        </a:p>
      </dsp:txBody>
      <dsp:txXfrm>
        <a:off x="6664297" y="2979008"/>
        <a:ext cx="2091465" cy="80166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38F7EA-8CF5-46AF-98F9-9F9F57132B5D}">
      <dsp:nvSpPr>
        <dsp:cNvPr id="0" name=""/>
        <dsp:cNvSpPr/>
      </dsp:nvSpPr>
      <dsp:spPr>
        <a:xfrm>
          <a:off x="617219" y="0"/>
          <a:ext cx="6995160" cy="4373563"/>
        </a:xfrm>
        <a:prstGeom prst="rightArrow">
          <a:avLst/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765665-6DCF-497C-8642-3A651B8A6DBF}">
      <dsp:nvSpPr>
        <dsp:cNvPr id="0" name=""/>
        <dsp:cNvSpPr/>
      </dsp:nvSpPr>
      <dsp:spPr>
        <a:xfrm>
          <a:off x="105381" y="1312068"/>
          <a:ext cx="3909060" cy="1749425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Проблема: отсутствие систематизированного научного знания об эффективных педагогических средствах формирования у подростков ценностного отношения к культуре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90781" y="1397468"/>
        <a:ext cx="3738260" cy="1578625"/>
      </dsp:txXfrm>
    </dsp:sp>
    <dsp:sp modelId="{EAFA5875-A173-474C-A4D2-F22981A1A2DF}">
      <dsp:nvSpPr>
        <dsp:cNvPr id="0" name=""/>
        <dsp:cNvSpPr/>
      </dsp:nvSpPr>
      <dsp:spPr>
        <a:xfrm>
          <a:off x="4215158" y="1312068"/>
          <a:ext cx="3909060" cy="1749425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Тема: «Педагогические средства формирования у подростков ценностного отношения к культуре»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300558" y="1397468"/>
        <a:ext cx="3738260" cy="15786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B0E9B-5EE6-452F-AA98-DF7A8F45CA66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6207C-B47B-431D-A62C-4D42646A2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404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определении актуальности проблемы педагогического исследования целесообразно ориентироваться на так называемый «принцип матрёшки». Как внутри большой матрёшки может находиться несколько матрёшек</a:t>
            </a:r>
            <a:r>
              <a:rPr lang="ru-RU" baseline="0" dirty="0" smtClean="0"/>
              <a:t> поменьше, так «внутри» какой-либо широкой социальной проблемы может «скрываться» практическая педагогическая проблема, а «внутри» неё, в свою очередь, исследовательская проблема.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6207C-B47B-431D-A62C-4D42646A27B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067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Социальная проблема</a:t>
            </a:r>
            <a:r>
              <a:rPr lang="ru-RU" baseline="0" dirty="0" smtClean="0"/>
              <a:t> – это какая-либо важная проблема общественной жизни, например, проблема подросткового вандализма.</a:t>
            </a:r>
          </a:p>
          <a:p>
            <a:r>
              <a:rPr lang="ru-RU" b="1" baseline="0" dirty="0" smtClean="0"/>
              <a:t>Практическая педагогическая проблема </a:t>
            </a:r>
            <a:r>
              <a:rPr lang="ru-RU" baseline="0" dirty="0" smtClean="0"/>
              <a:t>– это, с одной стороны, проблема в развитии самого ребёнка (например, отсутствие у него ценностного отношения к культуре), с другой стороны – проблема, возникающая в процессе педагогической деятельности (например, отсутствие в арсенале педагогов эффективных методов формирования у подростков ценностного отношения к культуре). Формулировка проблемы, возникающей в процессе педагогической деятельности, представляет собой предположение о том, почему возникает проблема в развитии ребёнка.</a:t>
            </a:r>
          </a:p>
          <a:p>
            <a:r>
              <a:rPr lang="ru-RU" b="1" baseline="0" dirty="0" smtClean="0"/>
              <a:t>Исследовательская проблема</a:t>
            </a:r>
            <a:r>
              <a:rPr lang="ru-RU" baseline="0" dirty="0" smtClean="0"/>
              <a:t> – это «белое пятно на карте науки», т.е. отсутствие научно-педагогического знания о каком-либо объекте, явлении, процессе. При этом наличие социальной и практической педагогической проблем само по себе ещё не является основанием для проведения педагогического исследования: ведь педагог может не применять эффективные методы формирования у подростков ценностного отношения к культуре просто потому, что он о них не знает или не умеет их применять. В этом случае педагогу нужно просто освоить эти методы, например, на курсах повышения квалификации. Исследовательская проблема возникает в том случае, если в педагогической науке ОТСУТСТВУЕТ  целостное знание об эффективных методах формирования у подростков ценностного отношения к культуре.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6207C-B47B-431D-A62C-4D42646A27B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692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этом в рамках одной социальной проблемы может быть обнаружено несколько практических педагогических проблем, а в рамках практической педагогической проблемы</a:t>
            </a:r>
            <a:r>
              <a:rPr lang="ru-RU" baseline="0" dirty="0" smtClean="0"/>
              <a:t> – несколько исследовательских проблем.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6207C-B47B-431D-A62C-4D42646A27B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380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Исследовательская проблема всегда соотносится с темой исследования; тема формулируется на основе проблемы.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6207C-B47B-431D-A62C-4D42646A27B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272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315F91B-5C95-4C34-91C2-7F188BAD83A9}" type="datetimeFigureOut">
              <a:rPr lang="ru-RU" smtClean="0"/>
              <a:t>19.11.2016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754AF78-78A5-4633-8094-1CF444F4111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dirty="0" smtClean="0"/>
              <a:t>Обоснование актуальности проблемы исследования</a:t>
            </a:r>
            <a:endParaRPr lang="ru-RU" sz="2800" dirty="0"/>
          </a:p>
        </p:txBody>
      </p:sp>
      <p:pic>
        <p:nvPicPr>
          <p:cNvPr id="4" name="Picture 2" descr="http://allday1.com/imagedb/b2/5/f9c8e797af9ecb2a7a35400256a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422" y="260648"/>
            <a:ext cx="4314058" cy="257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32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.pfst.net/2011.03/542317265633fac2f19830de5bea704a7017726e72_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9"/>
          <a:stretch/>
        </p:blipFill>
        <p:spPr bwMode="auto">
          <a:xfrm>
            <a:off x="1043608" y="1700808"/>
            <a:ext cx="7197634" cy="5076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«Принцип матрёшки» в определении актуальности проблемы исследования </a:t>
            </a:r>
            <a:endParaRPr lang="ru-RU" sz="2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191683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Социальная проблема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3933056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Практическая педагогическая проблема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2563163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Исследовательская проблема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827584" y="2563163"/>
            <a:ext cx="1080120" cy="323165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605338">
            <a:off x="5692132" y="3209494"/>
            <a:ext cx="360040" cy="867578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18181297">
            <a:off x="7964056" y="4778510"/>
            <a:ext cx="812919" cy="313874"/>
          </a:xfrm>
          <a:prstGeom prst="lef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955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«принцип матрёшки» в определении актуальности исследования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4399272"/>
              </p:ext>
            </p:extLst>
          </p:nvPr>
        </p:nvGraphicFramePr>
        <p:xfrm>
          <a:off x="457200" y="1752600"/>
          <a:ext cx="8507288" cy="4988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42601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Соотношение социальной, </a:t>
            </a:r>
            <a:br>
              <a:rPr lang="ru-RU" sz="2400" dirty="0" smtClean="0"/>
            </a:br>
            <a:r>
              <a:rPr lang="ru-RU" sz="2400" dirty="0" smtClean="0"/>
              <a:t>практической педагогической </a:t>
            </a:r>
            <a:br>
              <a:rPr lang="ru-RU" sz="2400" dirty="0" smtClean="0"/>
            </a:br>
            <a:r>
              <a:rPr lang="ru-RU" sz="2400" dirty="0" smtClean="0"/>
              <a:t>и исследовательской проблем</a:t>
            </a:r>
            <a:endParaRPr lang="ru-RU" sz="2400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28248078"/>
              </p:ext>
            </p:extLst>
          </p:nvPr>
        </p:nvGraphicFramePr>
        <p:xfrm>
          <a:off x="251520" y="1719262"/>
          <a:ext cx="4212530" cy="4950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80478163"/>
              </p:ext>
            </p:extLst>
          </p:nvPr>
        </p:nvGraphicFramePr>
        <p:xfrm>
          <a:off x="4648200" y="1719262"/>
          <a:ext cx="4388296" cy="4950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95208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Обоснование актуальности социальной проблемы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Формулировка проблемы</a:t>
            </a:r>
          </a:p>
          <a:p>
            <a:r>
              <a:rPr lang="ru-RU" sz="2800" dirty="0" smtClean="0"/>
              <a:t>Чем можно подтвердить существование данной проблемы?</a:t>
            </a:r>
          </a:p>
          <a:p>
            <a:pPr lvl="1"/>
            <a:r>
              <a:rPr lang="ru-RU" dirty="0"/>
              <a:t>с</a:t>
            </a:r>
            <a:r>
              <a:rPr lang="ru-RU" dirty="0" smtClean="0"/>
              <a:t>оциологические исследования</a:t>
            </a:r>
          </a:p>
          <a:p>
            <a:pPr lvl="1"/>
            <a:r>
              <a:rPr lang="ru-RU" dirty="0"/>
              <a:t>о</a:t>
            </a:r>
            <a:r>
              <a:rPr lang="ru-RU" dirty="0" smtClean="0"/>
              <a:t>просы общественного мнения</a:t>
            </a:r>
          </a:p>
          <a:p>
            <a:pPr lvl="1"/>
            <a:r>
              <a:rPr lang="ru-RU" dirty="0"/>
              <a:t>д</a:t>
            </a:r>
            <a:r>
              <a:rPr lang="ru-RU" dirty="0" smtClean="0"/>
              <a:t>анные средств массовой информации и т.п.</a:t>
            </a:r>
          </a:p>
          <a:p>
            <a:r>
              <a:rPr lang="ru-RU" sz="2800" dirty="0" smtClean="0"/>
              <a:t>К каким негативным последствиям в развитии общества может привести данная проблема?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1001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Обоснование актуальности практической педагогической проблемы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727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Формулировка проблемы</a:t>
            </a:r>
          </a:p>
          <a:p>
            <a:pPr lvl="1"/>
            <a:r>
              <a:rPr lang="ru-RU" dirty="0"/>
              <a:t>д</a:t>
            </a:r>
            <a:r>
              <a:rPr lang="ru-RU" dirty="0" smtClean="0"/>
              <a:t>ля детей, подростков, молодёжи</a:t>
            </a:r>
          </a:p>
          <a:p>
            <a:pPr lvl="1"/>
            <a:r>
              <a:rPr lang="ru-RU" dirty="0"/>
              <a:t>д</a:t>
            </a:r>
            <a:r>
              <a:rPr lang="ru-RU" dirty="0" smtClean="0"/>
              <a:t>ля педагогов</a:t>
            </a:r>
          </a:p>
          <a:p>
            <a:r>
              <a:rPr lang="ru-RU" dirty="0" smtClean="0"/>
              <a:t>Чем можно подтвердить существование данной проблемы?</a:t>
            </a:r>
          </a:p>
          <a:p>
            <a:pPr lvl="1"/>
            <a:r>
              <a:rPr lang="ru-RU" dirty="0"/>
              <a:t>д</a:t>
            </a:r>
            <a:r>
              <a:rPr lang="ru-RU" dirty="0" smtClean="0"/>
              <a:t>анные психологических и педагогических исследований;</a:t>
            </a:r>
          </a:p>
          <a:p>
            <a:pPr lvl="1"/>
            <a:r>
              <a:rPr lang="ru-RU" dirty="0"/>
              <a:t>р</a:t>
            </a:r>
            <a:r>
              <a:rPr lang="ru-RU" dirty="0" smtClean="0"/>
              <a:t>езультаты собственного диагностического исследования (входного эксперимента) автора работы (наблюдение, опросы и т.п.)</a:t>
            </a:r>
          </a:p>
          <a:p>
            <a:r>
              <a:rPr lang="ru-RU" dirty="0" smtClean="0"/>
              <a:t>К каким негативным последствиям в развитии ребёнка (физическом, психическом, социальном, духовном) может привести данная проблема?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85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Обоснование актуальности исследовательской проблемы</a:t>
            </a:r>
            <a:endParaRPr lang="ru-RU" sz="28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3727507"/>
              </p:ext>
            </p:extLst>
          </p:nvPr>
        </p:nvGraphicFramePr>
        <p:xfrm>
          <a:off x="179512" y="1752600"/>
          <a:ext cx="8784976" cy="4772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5344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Исследовательская проблема </a:t>
            </a:r>
            <a:br>
              <a:rPr lang="ru-RU" sz="2800" dirty="0" smtClean="0"/>
            </a:br>
            <a:r>
              <a:rPr lang="ru-RU" sz="2800" dirty="0" smtClean="0"/>
              <a:t>и тема исследования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2211862"/>
              </p:ext>
            </p:extLst>
          </p:nvPr>
        </p:nvGraphicFramePr>
        <p:xfrm>
          <a:off x="457200" y="1752600"/>
          <a:ext cx="82296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417510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100</TotalTime>
  <Words>649</Words>
  <Application>Microsoft Office PowerPoint</Application>
  <PresentationFormat>Экран (4:3)</PresentationFormat>
  <Paragraphs>58</Paragraphs>
  <Slides>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Аптека</vt:lpstr>
      <vt:lpstr>Обоснование актуальности проблемы исследования</vt:lpstr>
      <vt:lpstr>«Принцип матрёшки» в определении актуальности проблемы исследования </vt:lpstr>
      <vt:lpstr>«принцип матрёшки» в определении актуальности исследования</vt:lpstr>
      <vt:lpstr>Соотношение социальной,  практической педагогической  и исследовательской проблем</vt:lpstr>
      <vt:lpstr>Обоснование актуальности социальной проблемы</vt:lpstr>
      <vt:lpstr>Обоснование актуальности практической педагогической проблемы</vt:lpstr>
      <vt:lpstr>Обоснование актуальности исследовательской проблемы</vt:lpstr>
      <vt:lpstr>Исследовательская проблема  и тема исследования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12</cp:revision>
  <dcterms:created xsi:type="dcterms:W3CDTF">2016-11-19T09:03:35Z</dcterms:created>
  <dcterms:modified xsi:type="dcterms:W3CDTF">2016-11-19T10:43:48Z</dcterms:modified>
</cp:coreProperties>
</file>